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1" r:id="rId3"/>
    <p:sldId id="259" r:id="rId4"/>
    <p:sldId id="260" r:id="rId5"/>
    <p:sldId id="262" r:id="rId6"/>
    <p:sldId id="293" r:id="rId7"/>
    <p:sldId id="295" r:id="rId8"/>
    <p:sldId id="29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9" r:id="rId23"/>
    <p:sldId id="281" r:id="rId24"/>
    <p:sldId id="278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5D5D"/>
    <a:srgbClr val="F2ADA2"/>
    <a:srgbClr val="53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6E051-3BA4-4417-BF2A-F94396C84184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17CBC-D29D-4899-914F-5162B508C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7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2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4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5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9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7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0029-E10E-48DD-8975-06878D4FE3AB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media" Target="../media/media2.mp3"/><Relationship Id="rId9" Type="http://schemas.microsoft.com/office/2007/relationships/hdphoto" Target="../media/hdphoto11.wdp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12" Type="http://schemas.openxmlformats.org/officeDocument/2006/relationships/image" Target="../media/image16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15.pn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4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2347047" y="3107272"/>
            <a:ext cx="2704706" cy="1209532"/>
            <a:chOff x="4279245" y="1767567"/>
            <a:chExt cx="2704706" cy="1209532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7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0" y="3592927"/>
            <a:ext cx="12109647" cy="1159035"/>
            <a:chOff x="4743805" y="2513042"/>
            <a:chExt cx="6819247" cy="115903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31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4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25595" y="1280326"/>
            <a:ext cx="4833984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TRANG TRÍ BUỔI TIỆC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490137"/>
            <a:ext cx="10471449" cy="1325141"/>
            <a:chOff x="1169225" y="177081"/>
            <a:chExt cx="10471449" cy="132514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</a:rPr>
                <a:t>.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72670" y="177081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1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534259" y="2068771"/>
            <a:ext cx="11224293" cy="1606655"/>
            <a:chOff x="534259" y="1979911"/>
            <a:chExt cx="11224293" cy="1606655"/>
          </a:xfrm>
        </p:grpSpPr>
        <p:grpSp>
          <p:nvGrpSpPr>
            <p:cNvPr id="11" name="Group 10"/>
            <p:cNvGrpSpPr/>
            <p:nvPr/>
          </p:nvGrpSpPr>
          <p:grpSpPr>
            <a:xfrm>
              <a:off x="534259" y="2002435"/>
              <a:ext cx="974628" cy="707886"/>
              <a:chOff x="669013" y="1678394"/>
              <a:chExt cx="960208" cy="70788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547587" y="1993887"/>
              <a:ext cx="974628" cy="707886"/>
              <a:chOff x="669013" y="1678394"/>
              <a:chExt cx="960208" cy="70788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545341" y="2010983"/>
              <a:ext cx="974628" cy="707886"/>
              <a:chOff x="669013" y="1678394"/>
              <a:chExt cx="960208" cy="707886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558669" y="2002435"/>
              <a:ext cx="974628" cy="707886"/>
              <a:chOff x="669013" y="1678394"/>
              <a:chExt cx="960208" cy="707886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556422" y="2010983"/>
              <a:ext cx="974628" cy="707886"/>
              <a:chOff x="669013" y="1678394"/>
              <a:chExt cx="960208" cy="707886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49553" y="2870132"/>
              <a:ext cx="974628" cy="707886"/>
              <a:chOff x="669013" y="1678394"/>
              <a:chExt cx="960208" cy="70788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562881" y="2861584"/>
              <a:ext cx="974628" cy="707886"/>
              <a:chOff x="669013" y="1678394"/>
              <a:chExt cx="960208" cy="70788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560635" y="2878680"/>
              <a:ext cx="974628" cy="707886"/>
              <a:chOff x="669013" y="1678394"/>
              <a:chExt cx="960208" cy="707886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573963" y="2870132"/>
              <a:ext cx="974628" cy="707886"/>
              <a:chOff x="669013" y="1678394"/>
              <a:chExt cx="960208" cy="707886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571716" y="2878680"/>
              <a:ext cx="974628" cy="707886"/>
              <a:chOff x="669013" y="1678394"/>
              <a:chExt cx="960208" cy="70788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892756" y="1988871"/>
              <a:ext cx="974628" cy="707886"/>
              <a:chOff x="669013" y="1678394"/>
              <a:chExt cx="960208" cy="707886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908050" y="2856568"/>
              <a:ext cx="974628" cy="707886"/>
              <a:chOff x="669013" y="1678394"/>
              <a:chExt cx="960208" cy="707886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903843" y="1985872"/>
              <a:ext cx="974628" cy="707886"/>
              <a:chOff x="669013" y="1678394"/>
              <a:chExt cx="960208" cy="707886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919137" y="2853569"/>
              <a:ext cx="974628" cy="707886"/>
              <a:chOff x="669013" y="1678394"/>
              <a:chExt cx="960208" cy="707886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8125985" y="2010983"/>
              <a:ext cx="981679" cy="707886"/>
              <a:chOff x="674936" y="1688172"/>
              <a:chExt cx="967155" cy="707886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8155636" y="2859485"/>
              <a:ext cx="981679" cy="707886"/>
              <a:chOff x="674936" y="1688172"/>
              <a:chExt cx="967155" cy="707886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857301" y="2008884"/>
              <a:ext cx="981679" cy="707886"/>
              <a:chOff x="674936" y="1688172"/>
              <a:chExt cx="967155" cy="707886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9596935" y="1991788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8878440" y="2840290"/>
              <a:ext cx="981679" cy="707886"/>
              <a:chOff x="674936" y="1688172"/>
              <a:chExt cx="967155" cy="707886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603968" y="2812451"/>
              <a:ext cx="981679" cy="707886"/>
              <a:chOff x="674936" y="1688172"/>
              <a:chExt cx="967155" cy="70788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10659834" y="1979911"/>
              <a:ext cx="542885" cy="707886"/>
              <a:chOff x="550015" y="1742184"/>
              <a:chExt cx="534852" cy="707886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10659833" y="2800574"/>
              <a:ext cx="542885" cy="707886"/>
              <a:chOff x="550015" y="1742184"/>
              <a:chExt cx="534852" cy="707886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11215667" y="2800234"/>
              <a:ext cx="542885" cy="707886"/>
              <a:chOff x="550015" y="1742184"/>
              <a:chExt cx="534852" cy="707886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Hộp Văn bản 31">
                <a:extLst>
                  <a:ext uri="{FF2B5EF4-FFF2-40B4-BE49-F238E27FC236}">
                    <a16:creationId xmlns:a16="http://schemas.microsoft.com/office/drawing/2014/main" id="{5774F063-AC5C-7DCA-7609-6D98939B4112}"/>
                  </a:ext>
                </a:extLst>
              </p:cNvPr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7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1403239" y="3886235"/>
            <a:ext cx="9009621" cy="2078909"/>
            <a:chOff x="6640543" y="-21343"/>
            <a:chExt cx="6659509" cy="1591344"/>
          </a:xfrm>
        </p:grpSpPr>
        <p:grpSp>
          <p:nvGrpSpPr>
            <p:cNvPr id="128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146292" y="514924"/>
              <a:ext cx="5937791" cy="868627"/>
              <a:chOff x="7146292" y="425821"/>
              <a:chExt cx="5937791" cy="868627"/>
            </a:xfrm>
          </p:grpSpPr>
          <p:sp>
            <p:nvSpPr>
              <p:cNvPr id="131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5417065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2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146292" y="458089"/>
                <a:ext cx="5937791" cy="836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đọc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yêu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bài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129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grpSp>
        <p:nvGrpSpPr>
          <p:cNvPr id="133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936747" y="4355674"/>
            <a:ext cx="10506315" cy="1896264"/>
            <a:chOff x="4177878" y="48192"/>
            <a:chExt cx="8253960" cy="15967016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1593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ĐÔI</a:t>
              </a:r>
            </a:p>
          </p:txBody>
        </p:sp>
        <p:sp>
          <p:nvSpPr>
            <p:cNvPr id="1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77878" y="48192"/>
              <a:ext cx="8252012" cy="1593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ĐÔI</a:t>
              </a:r>
              <a:endPara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491839"/>
            <a:ext cx="10471449" cy="1323439"/>
            <a:chOff x="1169225" y="178783"/>
            <a:chExt cx="10471449" cy="1323439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4091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4259" y="2091295"/>
            <a:ext cx="974628" cy="707886"/>
            <a:chOff x="669013" y="1678394"/>
            <a:chExt cx="960208" cy="707886"/>
          </a:xfrm>
        </p:grpSpPr>
        <p:sp>
          <p:nvSpPr>
            <p:cNvPr id="36" name="Oval 3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47587" y="2082747"/>
            <a:ext cx="974628" cy="707886"/>
            <a:chOff x="669013" y="1678394"/>
            <a:chExt cx="960208" cy="707886"/>
          </a:xfrm>
        </p:grpSpPr>
        <p:sp>
          <p:nvSpPr>
            <p:cNvPr id="39" name="Oval 3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45341" y="2099843"/>
            <a:ext cx="974628" cy="707886"/>
            <a:chOff x="669013" y="1678394"/>
            <a:chExt cx="960208" cy="707886"/>
          </a:xfrm>
        </p:grpSpPr>
        <p:sp>
          <p:nvSpPr>
            <p:cNvPr id="42" name="Oval 4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8669" y="2091295"/>
            <a:ext cx="974628" cy="707886"/>
            <a:chOff x="669013" y="1678394"/>
            <a:chExt cx="960208" cy="707886"/>
          </a:xfrm>
        </p:grpSpPr>
        <p:sp>
          <p:nvSpPr>
            <p:cNvPr id="45" name="Oval 4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56422" y="2099843"/>
            <a:ext cx="974628" cy="707886"/>
            <a:chOff x="669013" y="1678394"/>
            <a:chExt cx="960208" cy="707886"/>
          </a:xfrm>
        </p:grpSpPr>
        <p:sp>
          <p:nvSpPr>
            <p:cNvPr id="48" name="Oval 47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49553" y="2958992"/>
            <a:ext cx="974628" cy="707886"/>
            <a:chOff x="669013" y="1678394"/>
            <a:chExt cx="960208" cy="707886"/>
          </a:xfrm>
        </p:grpSpPr>
        <p:sp>
          <p:nvSpPr>
            <p:cNvPr id="51" name="Oval 50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62881" y="2950444"/>
            <a:ext cx="974628" cy="707886"/>
            <a:chOff x="669013" y="1678394"/>
            <a:chExt cx="960208" cy="707886"/>
          </a:xfrm>
        </p:grpSpPr>
        <p:sp>
          <p:nvSpPr>
            <p:cNvPr id="54" name="Oval 53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60635" y="2967540"/>
            <a:ext cx="974628" cy="707886"/>
            <a:chOff x="669013" y="1678394"/>
            <a:chExt cx="960208" cy="707886"/>
          </a:xfrm>
        </p:grpSpPr>
        <p:sp>
          <p:nvSpPr>
            <p:cNvPr id="57" name="Oval 5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73963" y="2958992"/>
            <a:ext cx="974628" cy="707886"/>
            <a:chOff x="669013" y="1678394"/>
            <a:chExt cx="960208" cy="707886"/>
          </a:xfrm>
        </p:grpSpPr>
        <p:sp>
          <p:nvSpPr>
            <p:cNvPr id="60" name="Oval 59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71716" y="2967540"/>
            <a:ext cx="974628" cy="707886"/>
            <a:chOff x="669013" y="1678394"/>
            <a:chExt cx="960208" cy="707886"/>
          </a:xfrm>
        </p:grpSpPr>
        <p:sp>
          <p:nvSpPr>
            <p:cNvPr id="63" name="Oval 62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892756" y="2077731"/>
            <a:ext cx="974628" cy="707886"/>
            <a:chOff x="669013" y="1678394"/>
            <a:chExt cx="960208" cy="707886"/>
          </a:xfrm>
        </p:grpSpPr>
        <p:sp>
          <p:nvSpPr>
            <p:cNvPr id="66" name="Oval 6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908050" y="2945428"/>
            <a:ext cx="974628" cy="707886"/>
            <a:chOff x="669013" y="1678394"/>
            <a:chExt cx="960208" cy="707886"/>
          </a:xfrm>
        </p:grpSpPr>
        <p:sp>
          <p:nvSpPr>
            <p:cNvPr id="69" name="Oval 6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03843" y="2074732"/>
            <a:ext cx="974628" cy="707886"/>
            <a:chOff x="669013" y="1678394"/>
            <a:chExt cx="960208" cy="707886"/>
          </a:xfrm>
        </p:grpSpPr>
        <p:sp>
          <p:nvSpPr>
            <p:cNvPr id="72" name="Oval 7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19137" y="2942429"/>
            <a:ext cx="974628" cy="707886"/>
            <a:chOff x="669013" y="1678394"/>
            <a:chExt cx="960208" cy="707886"/>
          </a:xfrm>
        </p:grpSpPr>
        <p:sp>
          <p:nvSpPr>
            <p:cNvPr id="75" name="Oval 7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125985" y="2099843"/>
            <a:ext cx="981679" cy="707886"/>
            <a:chOff x="674936" y="1688172"/>
            <a:chExt cx="967155" cy="707886"/>
          </a:xfrm>
        </p:grpSpPr>
        <p:sp>
          <p:nvSpPr>
            <p:cNvPr id="91" name="Oval 90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155636" y="2948345"/>
            <a:ext cx="981679" cy="707886"/>
            <a:chOff x="674936" y="1688172"/>
            <a:chExt cx="967155" cy="707886"/>
          </a:xfrm>
        </p:grpSpPr>
        <p:sp>
          <p:nvSpPr>
            <p:cNvPr id="87" name="Oval 8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857301" y="2097744"/>
            <a:ext cx="981679" cy="707886"/>
            <a:chOff x="674936" y="1688172"/>
            <a:chExt cx="967155" cy="707886"/>
          </a:xfrm>
        </p:grpSpPr>
        <p:sp>
          <p:nvSpPr>
            <p:cNvPr id="94" name="Oval 93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596935" y="2080648"/>
            <a:ext cx="981679" cy="707886"/>
            <a:chOff x="674936" y="1688172"/>
            <a:chExt cx="967155" cy="707886"/>
          </a:xfrm>
        </p:grpSpPr>
        <p:sp>
          <p:nvSpPr>
            <p:cNvPr id="97" name="Oval 9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878440" y="2929150"/>
            <a:ext cx="981679" cy="707886"/>
            <a:chOff x="674936" y="1688172"/>
            <a:chExt cx="967155" cy="707886"/>
          </a:xfrm>
        </p:grpSpPr>
        <p:sp>
          <p:nvSpPr>
            <p:cNvPr id="100" name="Oval 9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603968" y="2901311"/>
            <a:ext cx="981679" cy="707886"/>
            <a:chOff x="674936" y="1688172"/>
            <a:chExt cx="967155" cy="707886"/>
          </a:xfrm>
        </p:grpSpPr>
        <p:sp>
          <p:nvSpPr>
            <p:cNvPr id="103" name="Oval 102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659834" y="2068771"/>
            <a:ext cx="542885" cy="707886"/>
            <a:chOff x="550015" y="1742184"/>
            <a:chExt cx="534852" cy="707886"/>
          </a:xfrm>
        </p:grpSpPr>
        <p:sp>
          <p:nvSpPr>
            <p:cNvPr id="116" name="Oval 115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0659833" y="2889434"/>
            <a:ext cx="542885" cy="707886"/>
            <a:chOff x="550015" y="1742184"/>
            <a:chExt cx="534852" cy="707886"/>
          </a:xfrm>
        </p:grpSpPr>
        <p:sp>
          <p:nvSpPr>
            <p:cNvPr id="119" name="Oval 118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1215667" y="2889094"/>
            <a:ext cx="542885" cy="707886"/>
            <a:chOff x="550015" y="1742184"/>
            <a:chExt cx="534852" cy="707886"/>
          </a:xfrm>
        </p:grpSpPr>
        <p:sp>
          <p:nvSpPr>
            <p:cNvPr id="122" name="Oval 121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2831890" y="1411330"/>
            <a:ext cx="509715" cy="48886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03500" y="2877670"/>
            <a:ext cx="509715" cy="1964283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872" y="2821239"/>
            <a:ext cx="509715" cy="2093804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1075552" y="3146919"/>
            <a:ext cx="509715" cy="14257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8" name="Group 247"/>
          <p:cNvGrpSpPr/>
          <p:nvPr/>
        </p:nvGrpSpPr>
        <p:grpSpPr>
          <a:xfrm>
            <a:off x="2279500" y="4347188"/>
            <a:ext cx="1782524" cy="738930"/>
            <a:chOff x="674935" y="1722557"/>
            <a:chExt cx="1782524" cy="738930"/>
          </a:xfrm>
        </p:grpSpPr>
        <p:sp>
          <p:nvSpPr>
            <p:cNvPr id="249" name="Oval 248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6416529" y="4376089"/>
            <a:ext cx="974628" cy="707886"/>
            <a:chOff x="669013" y="1678394"/>
            <a:chExt cx="960208" cy="707886"/>
          </a:xfrm>
        </p:grpSpPr>
        <p:sp>
          <p:nvSpPr>
            <p:cNvPr id="252" name="Oval 25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8857301" y="4343997"/>
            <a:ext cx="981679" cy="707886"/>
            <a:chOff x="674936" y="1688172"/>
            <a:chExt cx="967155" cy="707886"/>
          </a:xfrm>
        </p:grpSpPr>
        <p:sp>
          <p:nvSpPr>
            <p:cNvPr id="258" name="Oval 257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60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11040732" y="4323712"/>
            <a:ext cx="542885" cy="707886"/>
            <a:chOff x="550015" y="1742184"/>
            <a:chExt cx="534852" cy="707886"/>
          </a:xfrm>
        </p:grpSpPr>
        <p:sp>
          <p:nvSpPr>
            <p:cNvPr id="261" name="Oval 260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40178" y="5059290"/>
            <a:ext cx="1116357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Gộp 10 thẻ 100 thành 1 thẻ 1 000, 4 thẻ 100 thành 1 thẻ 400, 6 thẻ 10 thành 1 thẻ 60, 3 thẻ 1 thành 1 thẻ 3.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19968" y="6047331"/>
            <a:ext cx="60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1 nghìn, 4 trăm, 6 chục và 3 đơn vị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4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5" grpId="0" animBg="1"/>
      <p:bldP spid="107" grpId="0" animBg="1"/>
      <p:bldP spid="108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657476" y="598856"/>
            <a:ext cx="4656417" cy="2588482"/>
            <a:chOff x="1139185" y="2161570"/>
            <a:chExt cx="7173783" cy="3152268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633834"/>
            </a:xfrm>
            <a:custGeom>
              <a:avLst/>
              <a:gdLst>
                <a:gd name="connsiteX0" fmla="*/ 0 w 7173783"/>
                <a:gd name="connsiteY0" fmla="*/ 438981 h 2633834"/>
                <a:gd name="connsiteX1" fmla="*/ 438981 w 7173783"/>
                <a:gd name="connsiteY1" fmla="*/ 0 h 2633834"/>
                <a:gd name="connsiteX2" fmla="*/ 1195631 w 7173783"/>
                <a:gd name="connsiteY2" fmla="*/ 0 h 2633834"/>
                <a:gd name="connsiteX3" fmla="*/ 1195631 w 7173783"/>
                <a:gd name="connsiteY3" fmla="*/ 0 h 2633834"/>
                <a:gd name="connsiteX4" fmla="*/ 2989076 w 7173783"/>
                <a:gd name="connsiteY4" fmla="*/ 0 h 2633834"/>
                <a:gd name="connsiteX5" fmla="*/ 6734802 w 7173783"/>
                <a:gd name="connsiteY5" fmla="*/ 0 h 2633834"/>
                <a:gd name="connsiteX6" fmla="*/ 7173783 w 7173783"/>
                <a:gd name="connsiteY6" fmla="*/ 438981 h 2633834"/>
                <a:gd name="connsiteX7" fmla="*/ 7173783 w 7173783"/>
                <a:gd name="connsiteY7" fmla="*/ 1536403 h 2633834"/>
                <a:gd name="connsiteX8" fmla="*/ 7173783 w 7173783"/>
                <a:gd name="connsiteY8" fmla="*/ 1536403 h 2633834"/>
                <a:gd name="connsiteX9" fmla="*/ 7173783 w 7173783"/>
                <a:gd name="connsiteY9" fmla="*/ 2194862 h 2633834"/>
                <a:gd name="connsiteX10" fmla="*/ 7173783 w 7173783"/>
                <a:gd name="connsiteY10" fmla="*/ 2194853 h 2633834"/>
                <a:gd name="connsiteX11" fmla="*/ 6734802 w 7173783"/>
                <a:gd name="connsiteY11" fmla="*/ 2633834 h 2633834"/>
                <a:gd name="connsiteX12" fmla="*/ 2989076 w 7173783"/>
                <a:gd name="connsiteY12" fmla="*/ 2633834 h 2633834"/>
                <a:gd name="connsiteX13" fmla="*/ 1195631 w 7173783"/>
                <a:gd name="connsiteY13" fmla="*/ 2633834 h 2633834"/>
                <a:gd name="connsiteX14" fmla="*/ 1195631 w 7173783"/>
                <a:gd name="connsiteY14" fmla="*/ 2633834 h 2633834"/>
                <a:gd name="connsiteX15" fmla="*/ 438981 w 7173783"/>
                <a:gd name="connsiteY15" fmla="*/ 2633834 h 2633834"/>
                <a:gd name="connsiteX16" fmla="*/ 0 w 7173783"/>
                <a:gd name="connsiteY16" fmla="*/ 2194853 h 2633834"/>
                <a:gd name="connsiteX17" fmla="*/ 0 w 7173783"/>
                <a:gd name="connsiteY17" fmla="*/ 2194862 h 2633834"/>
                <a:gd name="connsiteX18" fmla="*/ -1293792 w 7173783"/>
                <a:gd name="connsiteY18" fmla="*/ 1652099 h 2633834"/>
                <a:gd name="connsiteX19" fmla="*/ 0 w 7173783"/>
                <a:gd name="connsiteY19" fmla="*/ 1536403 h 2633834"/>
                <a:gd name="connsiteX20" fmla="*/ 0 w 7173783"/>
                <a:gd name="connsiteY20" fmla="*/ 438981 h 263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633834" fill="none" extrusionOk="0">
                  <a:moveTo>
                    <a:pt x="0" y="438981"/>
                  </a:moveTo>
                  <a:cubicBezTo>
                    <a:pt x="-10928" y="207495"/>
                    <a:pt x="229999" y="-9277"/>
                    <a:pt x="438981" y="0"/>
                  </a:cubicBezTo>
                  <a:cubicBezTo>
                    <a:pt x="585696" y="-37564"/>
                    <a:pt x="936355" y="-59029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420013" y="-129750"/>
                    <a:pt x="4905654" y="-136541"/>
                    <a:pt x="6734802" y="0"/>
                  </a:cubicBezTo>
                  <a:cubicBezTo>
                    <a:pt x="6969799" y="38482"/>
                    <a:pt x="7197915" y="227965"/>
                    <a:pt x="7173783" y="438981"/>
                  </a:cubicBezTo>
                  <a:cubicBezTo>
                    <a:pt x="7193613" y="827980"/>
                    <a:pt x="7117533" y="1050730"/>
                    <a:pt x="7173783" y="1536403"/>
                  </a:cubicBezTo>
                  <a:lnTo>
                    <a:pt x="7173783" y="1536403"/>
                  </a:lnTo>
                  <a:cubicBezTo>
                    <a:pt x="7143261" y="1855386"/>
                    <a:pt x="7203532" y="1954587"/>
                    <a:pt x="7173783" y="2194862"/>
                  </a:cubicBezTo>
                  <a:lnTo>
                    <a:pt x="7173783" y="2194853"/>
                  </a:lnTo>
                  <a:cubicBezTo>
                    <a:pt x="7176667" y="2421055"/>
                    <a:pt x="6990933" y="2600321"/>
                    <a:pt x="6734802" y="2633834"/>
                  </a:cubicBezTo>
                  <a:cubicBezTo>
                    <a:pt x="5997661" y="2709522"/>
                    <a:pt x="3692304" y="2492949"/>
                    <a:pt x="2989076" y="2633834"/>
                  </a:cubicBezTo>
                  <a:cubicBezTo>
                    <a:pt x="2624226" y="2665639"/>
                    <a:pt x="1982422" y="2518399"/>
                    <a:pt x="1195631" y="2633834"/>
                  </a:cubicBezTo>
                  <a:lnTo>
                    <a:pt x="1195631" y="2633834"/>
                  </a:lnTo>
                  <a:cubicBezTo>
                    <a:pt x="952874" y="2688455"/>
                    <a:pt x="705421" y="2657593"/>
                    <a:pt x="438981" y="2633834"/>
                  </a:cubicBezTo>
                  <a:cubicBezTo>
                    <a:pt x="189338" y="2643528"/>
                    <a:pt x="-21155" y="2434604"/>
                    <a:pt x="0" y="2194853"/>
                  </a:cubicBezTo>
                  <a:lnTo>
                    <a:pt x="0" y="2194862"/>
                  </a:lnTo>
                  <a:cubicBezTo>
                    <a:pt x="-402766" y="1962775"/>
                    <a:pt x="-772964" y="1990992"/>
                    <a:pt x="-1293792" y="1652099"/>
                  </a:cubicBezTo>
                  <a:cubicBezTo>
                    <a:pt x="-994125" y="1511801"/>
                    <a:pt x="-406285" y="1457773"/>
                    <a:pt x="0" y="1536403"/>
                  </a:cubicBezTo>
                  <a:cubicBezTo>
                    <a:pt x="46630" y="1106686"/>
                    <a:pt x="-75563" y="791876"/>
                    <a:pt x="0" y="438981"/>
                  </a:cubicBezTo>
                  <a:close/>
                </a:path>
                <a:path w="7173783" h="2633834" stroke="0" extrusionOk="0">
                  <a:moveTo>
                    <a:pt x="0" y="438981"/>
                  </a:moveTo>
                  <a:cubicBezTo>
                    <a:pt x="38346" y="201092"/>
                    <a:pt x="183812" y="-17122"/>
                    <a:pt x="438981" y="0"/>
                  </a:cubicBezTo>
                  <a:cubicBezTo>
                    <a:pt x="696804" y="-17729"/>
                    <a:pt x="1084238" y="50184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526249" y="117495"/>
                    <a:pt x="5974724" y="-81622"/>
                    <a:pt x="6734802" y="0"/>
                  </a:cubicBezTo>
                  <a:cubicBezTo>
                    <a:pt x="6951155" y="-10502"/>
                    <a:pt x="7205258" y="203729"/>
                    <a:pt x="7173783" y="438981"/>
                  </a:cubicBezTo>
                  <a:cubicBezTo>
                    <a:pt x="7091882" y="844163"/>
                    <a:pt x="7135502" y="1328066"/>
                    <a:pt x="7173783" y="1536403"/>
                  </a:cubicBezTo>
                  <a:lnTo>
                    <a:pt x="7173783" y="1536403"/>
                  </a:lnTo>
                  <a:cubicBezTo>
                    <a:pt x="7191602" y="1863394"/>
                    <a:pt x="7161513" y="2075628"/>
                    <a:pt x="7173783" y="2194862"/>
                  </a:cubicBezTo>
                  <a:lnTo>
                    <a:pt x="7173783" y="2194853"/>
                  </a:lnTo>
                  <a:cubicBezTo>
                    <a:pt x="7140910" y="2404993"/>
                    <a:pt x="6996464" y="2656036"/>
                    <a:pt x="6734802" y="2633834"/>
                  </a:cubicBezTo>
                  <a:cubicBezTo>
                    <a:pt x="6055973" y="2725522"/>
                    <a:pt x="4279232" y="2696942"/>
                    <a:pt x="2989076" y="2633834"/>
                  </a:cubicBezTo>
                  <a:cubicBezTo>
                    <a:pt x="2657944" y="2517738"/>
                    <a:pt x="1668844" y="2578788"/>
                    <a:pt x="1195631" y="2633834"/>
                  </a:cubicBezTo>
                  <a:lnTo>
                    <a:pt x="1195631" y="2633834"/>
                  </a:lnTo>
                  <a:cubicBezTo>
                    <a:pt x="1053465" y="2655447"/>
                    <a:pt x="751650" y="2697932"/>
                    <a:pt x="438981" y="2633834"/>
                  </a:cubicBezTo>
                  <a:cubicBezTo>
                    <a:pt x="204938" y="2634907"/>
                    <a:pt x="2227" y="2464253"/>
                    <a:pt x="0" y="2194853"/>
                  </a:cubicBezTo>
                  <a:lnTo>
                    <a:pt x="0" y="2194862"/>
                  </a:lnTo>
                  <a:cubicBezTo>
                    <a:pt x="-377695" y="1916382"/>
                    <a:pt x="-1148285" y="1783063"/>
                    <a:pt x="-1293792" y="1652099"/>
                  </a:cubicBezTo>
                  <a:cubicBezTo>
                    <a:pt x="-908760" y="1611778"/>
                    <a:pt x="-308464" y="1665519"/>
                    <a:pt x="0" y="1536403"/>
                  </a:cubicBezTo>
                  <a:cubicBezTo>
                    <a:pt x="-41206" y="1322999"/>
                    <a:pt x="-53456" y="926267"/>
                    <a:pt x="0" y="4389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vời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thịt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chắc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hẳn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sẽ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lắm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đây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153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5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1025595" y="1280326"/>
            <a:ext cx="50812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CÙNG NHAU NƯỚNG THỊT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8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1589011" y="4505748"/>
            <a:ext cx="9009621" cy="2078909"/>
            <a:chOff x="6640543" y="-21343"/>
            <a:chExt cx="6659509" cy="1591344"/>
          </a:xfrm>
        </p:grpSpPr>
        <p:grpSp>
          <p:nvGrpSpPr>
            <p:cNvPr id="128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146292" y="514924"/>
              <a:ext cx="5937791" cy="808025"/>
              <a:chOff x="7146292" y="425821"/>
              <a:chExt cx="5937791" cy="808025"/>
            </a:xfrm>
          </p:grpSpPr>
          <p:sp>
            <p:nvSpPr>
              <p:cNvPr id="131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5417065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2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146292" y="458089"/>
                <a:ext cx="5937791" cy="75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quan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sát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mẫu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129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grpSp>
        <p:nvGrpSpPr>
          <p:cNvPr id="133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383137" y="4577822"/>
            <a:ext cx="11609795" cy="2342036"/>
            <a:chOff x="4165196" y="19496"/>
            <a:chExt cx="8266642" cy="34525330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</a:p>
          </p:txBody>
        </p:sp>
        <p:sp>
          <p:nvSpPr>
            <p:cNvPr id="1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65196" y="19496"/>
              <a:ext cx="8252012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7921" y="565244"/>
            <a:ext cx="8258929" cy="2999593"/>
            <a:chOff x="827921" y="565244"/>
            <a:chExt cx="8258929" cy="2999593"/>
          </a:xfrm>
        </p:grpSpPr>
        <p:sp>
          <p:nvSpPr>
            <p:cNvPr id="89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27921" y="1362499"/>
              <a:ext cx="3402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r>
                <a:rPr lang="en-US" sz="4000" b="1" dirty="0">
                  <a:solidFill>
                    <a:srgbClr val="FF5050"/>
                  </a:solidFill>
                </a:rPr>
                <a:t>: </a:t>
              </a:r>
              <a:r>
                <a:rPr lang="en-US" sz="4000" b="1" dirty="0">
                  <a:solidFill>
                    <a:srgbClr val="0070C0"/>
                  </a:solidFill>
                </a:rPr>
                <a:t>7 204</a:t>
              </a:r>
              <a:endParaRPr lang="vi-VN" sz="4000" b="1" dirty="0">
                <a:solidFill>
                  <a:srgbClr val="0070C0"/>
                </a:solidFill>
              </a:endParaRPr>
            </a:p>
          </p:txBody>
        </p:sp>
        <p:pic>
          <p:nvPicPr>
            <p:cNvPr id="90" name="Hình ảnh 19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03B80369-D032-760B-8FFD-15784D643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76" b="84286" l="27755" r="79694">
                          <a14:foregroundMark x1="47041" y1="30612" x2="54388" y2="36735"/>
                          <a14:foregroundMark x1="57551" y1="33980" x2="49388" y2="38163"/>
                          <a14:foregroundMark x1="48776" y1="81122" x2="45204" y2="83163"/>
                          <a14:foregroundMark x1="59184" y1="79898" x2="65510" y2="84286"/>
                          <a14:foregroundMark x1="57143" y1="30204" x2="60612" y2="35000"/>
                          <a14:foregroundMark x1="51939" y1="18776" x2="51939" y2="187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3" t="11028" r="22181" b="39582"/>
            <a:stretch/>
          </p:blipFill>
          <p:spPr>
            <a:xfrm>
              <a:off x="4351121" y="1609193"/>
              <a:ext cx="1920241" cy="1955644"/>
            </a:xfrm>
            <a:prstGeom prst="rect">
              <a:avLst/>
            </a:prstGeom>
          </p:spPr>
        </p:pic>
        <p:pic>
          <p:nvPicPr>
            <p:cNvPr id="107" name="Hình ảnh 11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A08B03B1-361B-274E-509A-15F6458E6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1" t="12708" r="23429" b="45792"/>
            <a:stretch/>
          </p:blipFill>
          <p:spPr>
            <a:xfrm flipH="1">
              <a:off x="6093822" y="1664770"/>
              <a:ext cx="2099028" cy="190006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852159" y="565244"/>
              <a:ext cx="3234691" cy="1061517"/>
              <a:chOff x="5852159" y="837445"/>
              <a:chExt cx="3234691" cy="1061517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5852159" y="845782"/>
                <a:ext cx="3114149" cy="1053180"/>
              </a:xfrm>
              <a:prstGeom prst="wedgeRoundRectCallou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40328" y="837445"/>
                <a:ext cx="3146522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pt-BR" sz="2800" b="1" dirty="0">
                    <a:solidFill>
                      <a:srgbClr val="00206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7 204 gồm 7 nghìn, 2 trăm và 4 đơn vị.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59893" y="3444472"/>
            <a:ext cx="11422765" cy="1343144"/>
            <a:chOff x="559371" y="3606990"/>
            <a:chExt cx="11422765" cy="1343144"/>
          </a:xfrm>
        </p:grpSpPr>
        <p:sp>
          <p:nvSpPr>
            <p:cNvPr id="109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559371" y="3606991"/>
              <a:ext cx="38172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a) </a:t>
              </a:r>
              <a:r>
                <a:rPr lang="en-US" sz="8000" b="1" dirty="0">
                  <a:solidFill>
                    <a:srgbClr val="0070C0"/>
                  </a:solidFill>
                </a:rPr>
                <a:t>6 825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0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676690" y="3626695"/>
              <a:ext cx="4776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b) </a:t>
              </a:r>
              <a:r>
                <a:rPr lang="en-US" sz="8000" b="1" dirty="0">
                  <a:solidFill>
                    <a:srgbClr val="0070C0"/>
                  </a:solidFill>
                </a:rPr>
                <a:t>2 834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966308" y="3606990"/>
              <a:ext cx="301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c) </a:t>
              </a:r>
              <a:r>
                <a:rPr lang="en-US" sz="8000" b="1" dirty="0">
                  <a:solidFill>
                    <a:srgbClr val="0070C0"/>
                  </a:solidFill>
                </a:rPr>
                <a:t>901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a) </a:t>
            </a:r>
            <a:r>
              <a:rPr lang="en-US" sz="8000" b="1" dirty="0">
                <a:solidFill>
                  <a:srgbClr val="0070C0"/>
                </a:solidFill>
              </a:rPr>
              <a:t>6 825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6 825 gồm 6 nghìn, 8 trăm và 2 chục và 5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326FCA5E-4785-4D81-4896-9D9A917C3780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5B0AF067-4ADD-2185-CEC4-52518E22518D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7060C484-C86E-71F3-3635-ECEE30C8F494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456CB9AA-846B-703D-598B-374AFB74CE84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848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b) </a:t>
            </a:r>
            <a:r>
              <a:rPr lang="en-US" sz="8000" b="1" dirty="0">
                <a:solidFill>
                  <a:srgbClr val="0070C0"/>
                </a:solidFill>
              </a:rPr>
              <a:t>2 834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2 834 gồm 2 nghìn, 8 trăm và 3 chục và 4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04F53F2C-D88A-2740-A21E-F85F8E351B22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40A04E32-37EB-DF0C-535D-952BDCDBD425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A06A46E3-6F29-CE41-51A8-96526D3E02E7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74C245BD-0EFD-07AE-F39D-53DFE540D326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09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c) </a:t>
            </a:r>
            <a:r>
              <a:rPr lang="en-US" sz="8000" b="1" dirty="0">
                <a:solidFill>
                  <a:srgbClr val="0070C0"/>
                </a:solidFill>
              </a:rPr>
              <a:t>901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/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A08B03B1-361B-274E-509A-15F6458E6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/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62150" y="2346786"/>
            <a:ext cx="6999871" cy="1208221"/>
            <a:chOff x="5852159" y="437750"/>
            <a:chExt cx="2993899" cy="778414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50"/>
              <a:ext cx="2944295" cy="778414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931049" cy="54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901 gồm 9 trăm và 1 đơn vị.</a:t>
              </a:r>
            </a:p>
          </p:txBody>
        </p:sp>
      </p:grpSp>
      <p:grpSp>
        <p:nvGrpSpPr>
          <p:cNvPr id="2" name="Nhóm 7">
            <a:extLst>
              <a:ext uri="{FF2B5EF4-FFF2-40B4-BE49-F238E27FC236}">
                <a16:creationId xmlns:a16="http://schemas.microsoft.com/office/drawing/2014/main" id="{6EAEFAE0-9B35-9B56-417E-D8CA1E5F8954}"/>
              </a:ext>
            </a:extLst>
          </p:cNvPr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>
              <a:extLst>
                <a:ext uri="{FF2B5EF4-FFF2-40B4-BE49-F238E27FC236}">
                  <a16:creationId xmlns:a16="http://schemas.microsoft.com/office/drawing/2014/main" id="{1976663C-2329-9C7A-4251-CFCFBDC99073}"/>
                </a:ext>
              </a:extLst>
            </p:cNvPr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A32C0CD1-20AB-78A9-1957-B8F30FD174B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6B57CB49-C18D-F954-3E8D-3DDC1B31F029}"/>
                </a:ext>
              </a:extLst>
            </p:cNvPr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742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/>
          <a:stretch/>
        </p:blipFill>
        <p:spPr>
          <a:xfrm>
            <a:off x="4782672" y="-50325"/>
            <a:ext cx="7409328" cy="6958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2" b="91111" l="3750" r="64063">
                        <a14:foregroundMark x1="22188" y1="23981" x2="20781" y2="23056"/>
                        <a14:foregroundMark x1="48385" y1="74722" x2="46771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854" r="35828" b="5534"/>
          <a:stretch/>
        </p:blipFill>
        <p:spPr>
          <a:xfrm rot="18815868">
            <a:off x="-748743" y="39861"/>
            <a:ext cx="7659363" cy="620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9545"/>
          <a:stretch/>
        </p:blipFill>
        <p:spPr>
          <a:xfrm>
            <a:off x="4948517" y="824748"/>
            <a:ext cx="6763871" cy="6133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52" b="77593" l="7240" r="50521">
                        <a14:foregroundMark x1="17604" y1="37593" x2="17604" y2="37593"/>
                        <a14:foregroundMark x1="18438" y1="36944" x2="22135" y2="26111"/>
                        <a14:foregroundMark x1="26615" y1="13056" x2="28594" y2="30093"/>
                        <a14:foregroundMark x1="31771" y1="15185" x2="32917" y2="19537"/>
                        <a14:foregroundMark x1="38229" y1="28981" x2="41146" y2="36019"/>
                        <a14:foregroundMark x1="34271" y1="42037" x2="35104" y2="40463"/>
                        <a14:foregroundMark x1="42135" y1="42222" x2="42760" y2="45741"/>
                        <a14:foregroundMark x1="21927" y1="43519" x2="26563" y2="52130"/>
                        <a14:foregroundMark x1="43646" y1="31204" x2="41667" y2="32500"/>
                        <a14:foregroundMark x1="34375" y1="21111" x2="36823" y2="20278"/>
                        <a14:foregroundMark x1="16979" y1="39352" x2="13125" y2="42870"/>
                        <a14:foregroundMark x1="39323" y1="47222" x2="38594" y2="45278"/>
                        <a14:foregroundMark x1="39063" y1="48519" x2="39167" y2="51204"/>
                        <a14:foregroundMark x1="33646" y1="48519" x2="35625" y2="50741"/>
                        <a14:foregroundMark x1="47083" y1="45741" x2="47708" y2="42037"/>
                        <a14:foregroundMark x1="21250" y1="21111" x2="22865" y2="31019"/>
                        <a14:foregroundMark x1="29583" y1="31667" x2="25729" y2="34074"/>
                        <a14:foregroundMark x1="39531" y1="17130" x2="38438" y2="15000"/>
                        <a14:foregroundMark x1="36979" y1="34907" x2="37969" y2="41944"/>
                        <a14:foregroundMark x1="44896" y1="31204" x2="49323" y2="32500"/>
                        <a14:foregroundMark x1="32240" y1="15370" x2="38698" y2="13611"/>
                        <a14:foregroundMark x1="32865" y1="12315" x2="36094" y2="8796"/>
                        <a14:foregroundMark x1="26458" y1="53426" x2="29583" y2="49074"/>
                        <a14:foregroundMark x1="12292" y1="47222" x2="15208" y2="50093"/>
                        <a14:foregroundMark x1="32292" y1="43519" x2="35729" y2="4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" t="7335" r="50675" b="22865"/>
          <a:stretch/>
        </p:blipFill>
        <p:spPr>
          <a:xfrm>
            <a:off x="5841456" y="1060214"/>
            <a:ext cx="5317105" cy="49535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5" t="4303" r="582" b="25896"/>
          <a:stretch/>
        </p:blipFill>
        <p:spPr>
          <a:xfrm>
            <a:off x="0" y="572533"/>
            <a:ext cx="5410543" cy="50405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24897" y="2352914"/>
            <a:ext cx="3843123" cy="4935392"/>
            <a:chOff x="5024897" y="2352914"/>
            <a:chExt cx="3843123" cy="493539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4" t="74528" r="27268" b="839"/>
            <a:stretch/>
          </p:blipFill>
          <p:spPr>
            <a:xfrm rot="7609595">
              <a:off x="4970776" y="3742543"/>
              <a:ext cx="4576787" cy="179752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97" r="69870" b="22234"/>
            <a:stretch/>
          </p:blipFill>
          <p:spPr>
            <a:xfrm>
              <a:off x="5024897" y="4262718"/>
              <a:ext cx="3843123" cy="3025588"/>
            </a:xfrm>
            <a:prstGeom prst="rect">
              <a:avLst/>
            </a:prstGeom>
          </p:spPr>
        </p:pic>
      </p:grp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3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908836" y="115985"/>
            <a:ext cx="4656417" cy="3099085"/>
            <a:chOff x="1139185" y="2161569"/>
            <a:chExt cx="7173783" cy="3774083"/>
          </a:xfrm>
        </p:grpSpPr>
        <p:sp>
          <p:nvSpPr>
            <p:cNvPr id="3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69"/>
              <a:ext cx="7173783" cy="3774083"/>
            </a:xfrm>
            <a:custGeom>
              <a:avLst/>
              <a:gdLst>
                <a:gd name="connsiteX0" fmla="*/ 0 w 7173783"/>
                <a:gd name="connsiteY0" fmla="*/ 629026 h 3774083"/>
                <a:gd name="connsiteX1" fmla="*/ 629026 w 7173783"/>
                <a:gd name="connsiteY1" fmla="*/ 0 h 3774083"/>
                <a:gd name="connsiteX2" fmla="*/ 1195631 w 7173783"/>
                <a:gd name="connsiteY2" fmla="*/ 0 h 3774083"/>
                <a:gd name="connsiteX3" fmla="*/ 1195631 w 7173783"/>
                <a:gd name="connsiteY3" fmla="*/ 0 h 3774083"/>
                <a:gd name="connsiteX4" fmla="*/ 2989076 w 7173783"/>
                <a:gd name="connsiteY4" fmla="*/ 0 h 3774083"/>
                <a:gd name="connsiteX5" fmla="*/ 6544757 w 7173783"/>
                <a:gd name="connsiteY5" fmla="*/ 0 h 3774083"/>
                <a:gd name="connsiteX6" fmla="*/ 7173783 w 7173783"/>
                <a:gd name="connsiteY6" fmla="*/ 629026 h 3774083"/>
                <a:gd name="connsiteX7" fmla="*/ 7173783 w 7173783"/>
                <a:gd name="connsiteY7" fmla="*/ 2201548 h 3774083"/>
                <a:gd name="connsiteX8" fmla="*/ 7173783 w 7173783"/>
                <a:gd name="connsiteY8" fmla="*/ 2201548 h 3774083"/>
                <a:gd name="connsiteX9" fmla="*/ 7173783 w 7173783"/>
                <a:gd name="connsiteY9" fmla="*/ 3145069 h 3774083"/>
                <a:gd name="connsiteX10" fmla="*/ 7173783 w 7173783"/>
                <a:gd name="connsiteY10" fmla="*/ 3145057 h 3774083"/>
                <a:gd name="connsiteX11" fmla="*/ 6544757 w 7173783"/>
                <a:gd name="connsiteY11" fmla="*/ 3774083 h 3774083"/>
                <a:gd name="connsiteX12" fmla="*/ 2989076 w 7173783"/>
                <a:gd name="connsiteY12" fmla="*/ 3774083 h 3774083"/>
                <a:gd name="connsiteX13" fmla="*/ 1195631 w 7173783"/>
                <a:gd name="connsiteY13" fmla="*/ 3774083 h 3774083"/>
                <a:gd name="connsiteX14" fmla="*/ 1195631 w 7173783"/>
                <a:gd name="connsiteY14" fmla="*/ 3774083 h 3774083"/>
                <a:gd name="connsiteX15" fmla="*/ 629026 w 7173783"/>
                <a:gd name="connsiteY15" fmla="*/ 3774083 h 3774083"/>
                <a:gd name="connsiteX16" fmla="*/ 0 w 7173783"/>
                <a:gd name="connsiteY16" fmla="*/ 3145057 h 3774083"/>
                <a:gd name="connsiteX17" fmla="*/ 0 w 7173783"/>
                <a:gd name="connsiteY17" fmla="*/ 3145069 h 3774083"/>
                <a:gd name="connsiteX18" fmla="*/ -1293792 w 7173783"/>
                <a:gd name="connsiteY18" fmla="*/ 2367331 h 3774083"/>
                <a:gd name="connsiteX19" fmla="*/ 0 w 7173783"/>
                <a:gd name="connsiteY19" fmla="*/ 2201548 h 3774083"/>
                <a:gd name="connsiteX20" fmla="*/ 0 w 7173783"/>
                <a:gd name="connsiteY20" fmla="*/ 629026 h 377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774083" fill="none" extrusionOk="0">
                  <a:moveTo>
                    <a:pt x="0" y="629026"/>
                  </a:moveTo>
                  <a:cubicBezTo>
                    <a:pt x="-10866" y="268775"/>
                    <a:pt x="267136" y="-26325"/>
                    <a:pt x="629026" y="0"/>
                  </a:cubicBezTo>
                  <a:cubicBezTo>
                    <a:pt x="890429" y="24086"/>
                    <a:pt x="1125743" y="-1325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597670" y="169626"/>
                    <a:pt x="4863857" y="166819"/>
                    <a:pt x="6544757" y="0"/>
                  </a:cubicBezTo>
                  <a:cubicBezTo>
                    <a:pt x="6923154" y="-46483"/>
                    <a:pt x="7157787" y="269918"/>
                    <a:pt x="7173783" y="629026"/>
                  </a:cubicBezTo>
                  <a:cubicBezTo>
                    <a:pt x="7145985" y="1264656"/>
                    <a:pt x="7083276" y="1523068"/>
                    <a:pt x="7173783" y="2201548"/>
                  </a:cubicBezTo>
                  <a:lnTo>
                    <a:pt x="7173783" y="2201548"/>
                  </a:lnTo>
                  <a:cubicBezTo>
                    <a:pt x="7218508" y="2579559"/>
                    <a:pt x="7186292" y="3038530"/>
                    <a:pt x="7173783" y="3145069"/>
                  </a:cubicBezTo>
                  <a:cubicBezTo>
                    <a:pt x="7173782" y="3145064"/>
                    <a:pt x="7173784" y="3145062"/>
                    <a:pt x="7173783" y="3145057"/>
                  </a:cubicBezTo>
                  <a:cubicBezTo>
                    <a:pt x="7220754" y="3455595"/>
                    <a:pt x="6913080" y="3828146"/>
                    <a:pt x="6544757" y="3774083"/>
                  </a:cubicBezTo>
                  <a:cubicBezTo>
                    <a:pt x="6105415" y="3697121"/>
                    <a:pt x="3812579" y="3745024"/>
                    <a:pt x="2989076" y="3774083"/>
                  </a:cubicBezTo>
                  <a:cubicBezTo>
                    <a:pt x="2457844" y="3757076"/>
                    <a:pt x="1832322" y="3739823"/>
                    <a:pt x="1195631" y="3774083"/>
                  </a:cubicBezTo>
                  <a:lnTo>
                    <a:pt x="1195631" y="3774083"/>
                  </a:lnTo>
                  <a:cubicBezTo>
                    <a:pt x="1114048" y="3748799"/>
                    <a:pt x="793175" y="3798479"/>
                    <a:pt x="629026" y="3774083"/>
                  </a:cubicBezTo>
                  <a:cubicBezTo>
                    <a:pt x="221749" y="3792947"/>
                    <a:pt x="1251" y="3520426"/>
                    <a:pt x="0" y="3145057"/>
                  </a:cubicBezTo>
                  <a:cubicBezTo>
                    <a:pt x="0" y="3145060"/>
                    <a:pt x="0" y="3145067"/>
                    <a:pt x="0" y="3145069"/>
                  </a:cubicBezTo>
                  <a:cubicBezTo>
                    <a:pt x="-198286" y="3131801"/>
                    <a:pt x="-730324" y="2661010"/>
                    <a:pt x="-1293792" y="2367331"/>
                  </a:cubicBezTo>
                  <a:cubicBezTo>
                    <a:pt x="-759067" y="2183047"/>
                    <a:pt x="-407489" y="2220552"/>
                    <a:pt x="0" y="2201548"/>
                  </a:cubicBezTo>
                  <a:cubicBezTo>
                    <a:pt x="21223" y="1441746"/>
                    <a:pt x="140230" y="920345"/>
                    <a:pt x="0" y="629026"/>
                  </a:cubicBezTo>
                  <a:close/>
                </a:path>
                <a:path w="7173783" h="3774083" stroke="0" extrusionOk="0">
                  <a:moveTo>
                    <a:pt x="0" y="629026"/>
                  </a:moveTo>
                  <a:cubicBezTo>
                    <a:pt x="51765" y="287772"/>
                    <a:pt x="244430" y="-50043"/>
                    <a:pt x="629026" y="0"/>
                  </a:cubicBezTo>
                  <a:cubicBezTo>
                    <a:pt x="831156" y="50003"/>
                    <a:pt x="1048548" y="45675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38564" y="117495"/>
                    <a:pt x="5212578" y="-81622"/>
                    <a:pt x="6544757" y="0"/>
                  </a:cubicBezTo>
                  <a:cubicBezTo>
                    <a:pt x="6879546" y="-5076"/>
                    <a:pt x="7220223" y="292236"/>
                    <a:pt x="7173783" y="629026"/>
                  </a:cubicBezTo>
                  <a:cubicBezTo>
                    <a:pt x="7236847" y="1349426"/>
                    <a:pt x="7221398" y="1603792"/>
                    <a:pt x="7173783" y="2201548"/>
                  </a:cubicBezTo>
                  <a:lnTo>
                    <a:pt x="7173783" y="2201548"/>
                  </a:lnTo>
                  <a:cubicBezTo>
                    <a:pt x="7133988" y="2426286"/>
                    <a:pt x="7183406" y="2917490"/>
                    <a:pt x="7173783" y="3145069"/>
                  </a:cubicBezTo>
                  <a:cubicBezTo>
                    <a:pt x="7173783" y="3145062"/>
                    <a:pt x="7173782" y="3145060"/>
                    <a:pt x="7173783" y="3145057"/>
                  </a:cubicBezTo>
                  <a:cubicBezTo>
                    <a:pt x="7204191" y="3454627"/>
                    <a:pt x="6881803" y="3773307"/>
                    <a:pt x="6544757" y="3774083"/>
                  </a:cubicBezTo>
                  <a:cubicBezTo>
                    <a:pt x="5155711" y="3628999"/>
                    <a:pt x="4240478" y="3809162"/>
                    <a:pt x="2989076" y="3774083"/>
                  </a:cubicBezTo>
                  <a:cubicBezTo>
                    <a:pt x="2198558" y="3813173"/>
                    <a:pt x="1678911" y="3735417"/>
                    <a:pt x="1195631" y="3774083"/>
                  </a:cubicBezTo>
                  <a:lnTo>
                    <a:pt x="1195631" y="3774083"/>
                  </a:lnTo>
                  <a:cubicBezTo>
                    <a:pt x="984741" y="3784943"/>
                    <a:pt x="731309" y="3752924"/>
                    <a:pt x="629026" y="3774083"/>
                  </a:cubicBezTo>
                  <a:cubicBezTo>
                    <a:pt x="261525" y="3765498"/>
                    <a:pt x="10425" y="3486032"/>
                    <a:pt x="0" y="3145057"/>
                  </a:cubicBezTo>
                  <a:cubicBezTo>
                    <a:pt x="0" y="3145058"/>
                    <a:pt x="0" y="3145064"/>
                    <a:pt x="0" y="3145069"/>
                  </a:cubicBezTo>
                  <a:cubicBezTo>
                    <a:pt x="-274839" y="3041775"/>
                    <a:pt x="-647321" y="2620497"/>
                    <a:pt x="-1293792" y="2367331"/>
                  </a:cubicBezTo>
                  <a:cubicBezTo>
                    <a:pt x="-960380" y="2341762"/>
                    <a:pt x="-378353" y="2216466"/>
                    <a:pt x="0" y="2201548"/>
                  </a:cubicBezTo>
                  <a:cubicBezTo>
                    <a:pt x="-120522" y="1441997"/>
                    <a:pt x="-138822" y="1379390"/>
                    <a:pt x="0" y="62902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quả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là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đầu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bếp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ẩn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danh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giúp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mình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chín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.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5" name="Tieng-nau-thit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512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6656" y="-709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31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36445 0.006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48646 -0.06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15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15"/>
                            </p:stCondLst>
                            <p:childTnLst>
                              <p:par>
                                <p:cTn id="3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62673" y="541041"/>
            <a:ext cx="7506749" cy="1246495"/>
            <a:chOff x="2362673" y="541041"/>
            <a:chExt cx="7506749" cy="1246495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41041"/>
              <a:ext cx="7506749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000" b="1" dirty="0">
                  <a:ln w="3175">
                    <a:noFill/>
                  </a:ln>
                  <a:solidFill>
                    <a:schemeClr val="bg1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3845591" y="5134780"/>
            <a:ext cx="4562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tiết –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78027" y="3556138"/>
            <a:ext cx="9897526" cy="1492716"/>
            <a:chOff x="2413818" y="4080060"/>
            <a:chExt cx="16960031" cy="1492716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CHỤC  NGHÌN </a:t>
              </a: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07BF1AA3-7FC4-BE82-F6BF-E8E25EB641FD}"/>
                </a:ext>
              </a:extLst>
            </p:cNvPr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0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2422179" y="3359253"/>
            <a:ext cx="1769639" cy="845114"/>
            <a:chOff x="4036300" y="2073640"/>
            <a:chExt cx="2737243" cy="1209416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0" y="1175656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48148E-6 L -2.08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>
            <a:extLst>
              <a:ext uri="{FF2B5EF4-FFF2-40B4-BE49-F238E27FC236}">
                <a16:creationId xmlns:a16="http://schemas.microsoft.com/office/drawing/2014/main" id="{684D5BB7-C381-C109-FDF2-6E5424C51EBC}"/>
              </a:ext>
            </a:extLst>
          </p:cNvPr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6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509B131-BA1A-5EC9-D7D8-955C5F559CEC}"/>
              </a:ext>
            </a:extLst>
          </p:cNvPr>
          <p:cNvSpPr txBox="1"/>
          <p:nvPr/>
        </p:nvSpPr>
        <p:spPr>
          <a:xfrm>
            <a:off x="670274" y="1776715"/>
            <a:ext cx="5688714" cy="358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THƯỞNG THỨC CÙNG NHAU</a:t>
            </a:r>
          </a:p>
        </p:txBody>
      </p:sp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50650"/>
            <a:ext cx="10373378" cy="603632"/>
            <a:chOff x="1405850" y="53958"/>
            <a:chExt cx="10373378" cy="603632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849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76077" y="53958"/>
              <a:ext cx="417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3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-468805" y="4919734"/>
            <a:ext cx="12660805" cy="1977603"/>
            <a:chOff x="5308390" y="56800"/>
            <a:chExt cx="9358301" cy="1513797"/>
          </a:xfrm>
        </p:grpSpPr>
        <p:grpSp>
          <p:nvGrpSpPr>
            <p:cNvPr id="90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5970229" y="498960"/>
              <a:ext cx="8306696" cy="836359"/>
              <a:chOff x="5970229" y="409857"/>
              <a:chExt cx="8306696" cy="836359"/>
            </a:xfrm>
          </p:grpSpPr>
          <p:sp>
            <p:nvSpPr>
              <p:cNvPr id="107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5970229" y="425821"/>
                <a:ext cx="8306696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08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6025085" y="409857"/>
                <a:ext cx="8196984" cy="836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đọc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–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nhận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biết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yêu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bài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95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5308390" y="56800"/>
              <a:ext cx="1171718" cy="1437505"/>
            </a:xfrm>
            <a:prstGeom prst="rect">
              <a:avLst/>
            </a:prstGeom>
          </p:spPr>
        </p:pic>
        <p:pic>
          <p:nvPicPr>
            <p:cNvPr id="103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3494973" y="133092"/>
              <a:ext cx="1171718" cy="143750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873" y="759013"/>
            <a:ext cx="8779104" cy="4736398"/>
          </a:xfrm>
          <a:prstGeom prst="rect">
            <a:avLst/>
          </a:prstGeom>
        </p:spPr>
      </p:pic>
      <p:grpSp>
        <p:nvGrpSpPr>
          <p:cNvPr id="109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323801" y="4900858"/>
            <a:ext cx="11609795" cy="2342036"/>
            <a:chOff x="4165196" y="19496"/>
            <a:chExt cx="8266642" cy="3452533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3" y="77141"/>
              <a:ext cx="8252015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</a:p>
          </p:txBody>
        </p:sp>
        <p:sp>
          <p:nvSpPr>
            <p:cNvPr id="111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65196" y="19496"/>
              <a:ext cx="8252012" cy="344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 NHÓM BỐN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4781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22" y="909024"/>
            <a:ext cx="10536393" cy="3001574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808328" y="3178492"/>
            <a:ext cx="296819" cy="1285602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 gồm: 2 nghìn, 1 trăm, 4 chục và 3 đơn vị.</a:t>
            </a:r>
          </a:p>
        </p:txBody>
      </p:sp>
    </p:spTree>
    <p:extLst>
      <p:ext uri="{BB962C8B-B14F-4D97-AF65-F5344CB8AC3E}">
        <p14:creationId xmlns:p14="http://schemas.microsoft.com/office/powerpoint/2010/main" val="38550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07886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93" y="935113"/>
            <a:ext cx="10857771" cy="3008481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108266" y="297084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 gồm: 2 nghìn, 1 trăm, 3 chục và 4 đơn vị.</a:t>
            </a:r>
          </a:p>
        </p:txBody>
      </p:sp>
    </p:spTree>
    <p:extLst>
      <p:ext uri="{BB962C8B-B14F-4D97-AF65-F5344CB8AC3E}">
        <p14:creationId xmlns:p14="http://schemas.microsoft.com/office/powerpoint/2010/main" val="1648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52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21" y="1095756"/>
            <a:ext cx="10882093" cy="2938164"/>
          </a:xfrm>
          <a:prstGeom prst="rect">
            <a:avLst/>
          </a:prstGeom>
        </p:spPr>
      </p:pic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849316" y="2705535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5558114" y="1283107"/>
            <a:ext cx="509715" cy="4519749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962768" y="297088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345633" y="4205396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19060" y="4140308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III gồm: 1 nghìn, 2 trăm, 3 chục và 4 đơn vị.</a:t>
            </a:r>
          </a:p>
        </p:txBody>
      </p:sp>
    </p:spTree>
    <p:extLst>
      <p:ext uri="{BB962C8B-B14F-4D97-AF65-F5344CB8AC3E}">
        <p14:creationId xmlns:p14="http://schemas.microsoft.com/office/powerpoint/2010/main" val="24011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872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4" y="1041089"/>
            <a:ext cx="11199040" cy="3050859"/>
          </a:xfrm>
          <a:prstGeom prst="rect">
            <a:avLst/>
          </a:prstGeom>
        </p:spPr>
      </p:pic>
      <p:sp>
        <p:nvSpPr>
          <p:cNvPr id="19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1589743" y="2724579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5427485" y="1152479"/>
            <a:ext cx="509715" cy="478100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>
            <a:extLst>
              <a:ext uri="{FF2B5EF4-FFF2-40B4-BE49-F238E27FC236}">
                <a16:creationId xmlns:a16="http://schemas.microsoft.com/office/drawing/2014/main" id="{3A5ECB7F-FB00-3B1B-60F0-3B317C8F3C12}"/>
              </a:ext>
            </a:extLst>
          </p:cNvPr>
          <p:cNvSpPr/>
          <p:nvPr/>
        </p:nvSpPr>
        <p:spPr>
          <a:xfrm rot="5400000">
            <a:off x="8696059" y="3158412"/>
            <a:ext cx="255122" cy="15812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74273" y="4184471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19194" y="4114483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>
              <a:extLst>
                <a:ext uri="{FF2B5EF4-FFF2-40B4-BE49-F238E27FC236}">
                  <a16:creationId xmlns:a16="http://schemas.microsoft.com/office/drawing/2014/main" id="{5774F063-AC5C-7DCA-7609-6D98939B4112}"/>
                </a:ext>
              </a:extLst>
            </p:cNvPr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IV gồm: 1 nghìn, 2 trăm, 4 chục và 3 đơn vị.</a:t>
            </a:r>
          </a:p>
        </p:txBody>
      </p:sp>
    </p:spTree>
    <p:extLst>
      <p:ext uri="{BB962C8B-B14F-4D97-AF65-F5344CB8AC3E}">
        <p14:creationId xmlns:p14="http://schemas.microsoft.com/office/powerpoint/2010/main" val="9197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29670" y="103592"/>
              <a:ext cx="96516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29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38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0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>
                  <a:extLst>
                    <a:ext uri="{9D8B030D-6E8A-4147-A177-3AD203B41FA5}">
                      <a16:colId xmlns:a16="http://schemas.microsoft.com/office/drawing/2014/main" val="215354230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970061987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1435121018"/>
                    </a:ext>
                  </a:extLst>
                </a:gridCol>
                <a:gridCol w="1151538">
                  <a:extLst>
                    <a:ext uri="{9D8B030D-6E8A-4147-A177-3AD203B41FA5}">
                      <a16:colId xmlns:a16="http://schemas.microsoft.com/office/drawing/2014/main" val="2061041768"/>
                    </a:ext>
                  </a:extLst>
                </a:gridCol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978194"/>
                  </a:ext>
                </a:extLst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830641"/>
                  </a:ext>
                </a:extLst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89514"/>
                  </a:ext>
                </a:extLst>
              </a:tr>
            </a:tbl>
          </a:graphicData>
        </a:graphic>
      </p:graphicFrame>
      <p:sp>
        <p:nvSpPr>
          <p:cNvPr id="42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>
                <a:extLst>
                  <a:ext uri="{FF2B5EF4-FFF2-40B4-BE49-F238E27FC236}">
                    <a16:creationId xmlns:a16="http://schemas.microsoft.com/office/drawing/2014/main" id="{05D34CA2-2112-1C09-1D68-6F5821B06B5B}"/>
                  </a:ext>
                </a:extLst>
              </p:cNvPr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93" idx="1"/>
            <a:endCxn id="37" idx="3"/>
          </p:cNvCxnSpPr>
          <p:nvPr/>
        </p:nvCxnSpPr>
        <p:spPr>
          <a:xfrm flipH="1" flipV="1">
            <a:off x="5856915" y="2947516"/>
            <a:ext cx="767868" cy="310737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84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7">
            <a:extLst>
              <a:ext uri="{FF2B5EF4-FFF2-40B4-BE49-F238E27FC236}">
                <a16:creationId xmlns:a16="http://schemas.microsoft.com/office/drawing/2014/main" id="{13023FDD-25F8-733B-18CE-1F567BD147B9}"/>
              </a:ext>
            </a:extLst>
          </p:cNvPr>
          <p:cNvSpPr txBox="1"/>
          <p:nvPr/>
        </p:nvSpPr>
        <p:spPr>
          <a:xfrm>
            <a:off x="4046713" y="83952"/>
            <a:ext cx="4573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119886"/>
            <a:ext cx="11957231" cy="4800210"/>
            <a:chOff x="117384" y="274188"/>
            <a:chExt cx="11957231" cy="4800210"/>
          </a:xfrm>
        </p:grpSpPr>
        <p:pic>
          <p:nvPicPr>
            <p:cNvPr id="42" name="Hình ảnh 25">
              <a:extLst>
                <a:ext uri="{FF2B5EF4-FFF2-40B4-BE49-F238E27FC236}">
                  <a16:creationId xmlns:a16="http://schemas.microsoft.com/office/drawing/2014/main" id="{B951982F-02D0-BC3F-8BCD-9F8C2B6AC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70" b="85833" l="70833" r="94583">
                          <a14:foregroundMark x1="80469" y1="50370" x2="80469" y2="5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2" t="48511" r="2436" b="9922"/>
            <a:stretch/>
          </p:blipFill>
          <p:spPr>
            <a:xfrm rot="4625790">
              <a:off x="436275" y="351520"/>
              <a:ext cx="818002" cy="663337"/>
            </a:xfrm>
            <a:prstGeom prst="rect">
              <a:avLst/>
            </a:prstGeom>
          </p:spPr>
        </p:pic>
        <p:grpSp>
          <p:nvGrpSpPr>
            <p:cNvPr id="43" name="Nhóm 16">
              <a:extLst>
                <a:ext uri="{FF2B5EF4-FFF2-40B4-BE49-F238E27FC236}">
                  <a16:creationId xmlns:a16="http://schemas.microsoft.com/office/drawing/2014/main" id="{9FBA48CE-4EB5-92F5-AA04-78184800FD79}"/>
                </a:ext>
              </a:extLst>
            </p:cNvPr>
            <p:cNvGrpSpPr/>
            <p:nvPr/>
          </p:nvGrpSpPr>
          <p:grpSpPr>
            <a:xfrm>
              <a:off x="458332" y="424091"/>
              <a:ext cx="11341116" cy="2399571"/>
              <a:chOff x="1990676" y="1254088"/>
              <a:chExt cx="8931561" cy="2399571"/>
            </a:xfrm>
          </p:grpSpPr>
          <p:sp>
            <p:nvSpPr>
              <p:cNvPr id="45" name="TextBox 28">
                <a:extLst>
                  <a:ext uri="{FF2B5EF4-FFF2-40B4-BE49-F238E27FC236}">
                    <a16:creationId xmlns:a16="http://schemas.microsoft.com/office/drawing/2014/main" id="{E3E84BF3-1B24-CBC1-2BBF-FFBCDBAA879B}"/>
                  </a:ext>
                </a:extLst>
              </p:cNvPr>
              <p:cNvSpPr txBox="1"/>
              <p:nvPr/>
            </p:nvSpPr>
            <p:spPr>
              <a:xfrm>
                <a:off x="2442974" y="1254088"/>
                <a:ext cx="36606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Kiến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thức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kĩ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46" name="Text Placeholder 7">
                <a:extLst>
                  <a:ext uri="{FF2B5EF4-FFF2-40B4-BE49-F238E27FC236}">
                    <a16:creationId xmlns:a16="http://schemas.microsoft.com/office/drawing/2014/main" id="{44122FBA-CD66-1211-DD09-0401D3953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0676" y="1885966"/>
                <a:ext cx="8931561" cy="1767693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các hàng từ đơn vị đến chục nghìn ( vạn ), quan hệ giữa các hàng.</a:t>
                </a:r>
              </a:p>
              <a:p>
                <a:pPr marL="457200" indent="-457200" algn="just">
                  <a:spcBef>
                    <a:spcPts val="600"/>
                  </a:spcBef>
                  <a:buFontTx/>
                  <a:buChar char="-"/>
                </a:pP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Nhận biết số tròn nghìn.  </a:t>
                </a:r>
                <a:endPara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spcBef>
                  <a:spcPts val="600"/>
                </a:spcBef>
              </a:pPr>
              <a:endPara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7" name="Nhóm 38">
            <a:extLst>
              <a:ext uri="{FF2B5EF4-FFF2-40B4-BE49-F238E27FC236}">
                <a16:creationId xmlns:a16="http://schemas.microsoft.com/office/drawing/2014/main" id="{57E7B1C4-0EA1-5DB1-ECA4-B3A6B61FA908}"/>
              </a:ext>
            </a:extLst>
          </p:cNvPr>
          <p:cNvGrpSpPr/>
          <p:nvPr/>
        </p:nvGrpSpPr>
        <p:grpSpPr>
          <a:xfrm>
            <a:off x="548036" y="3386940"/>
            <a:ext cx="11225751" cy="1729807"/>
            <a:chOff x="-80279" y="853745"/>
            <a:chExt cx="11225751" cy="1729807"/>
          </a:xfrm>
        </p:grpSpPr>
        <p:grpSp>
          <p:nvGrpSpPr>
            <p:cNvPr id="48" name="Nhóm 19">
              <a:extLst>
                <a:ext uri="{FF2B5EF4-FFF2-40B4-BE49-F238E27FC236}">
                  <a16:creationId xmlns:a16="http://schemas.microsoft.com/office/drawing/2014/main" id="{0C74D343-ACBB-D1EC-0BB4-BAD1B4643680}"/>
                </a:ext>
              </a:extLst>
            </p:cNvPr>
            <p:cNvGrpSpPr/>
            <p:nvPr/>
          </p:nvGrpSpPr>
          <p:grpSpPr>
            <a:xfrm>
              <a:off x="312599" y="977432"/>
              <a:ext cx="10832873" cy="1606120"/>
              <a:chOff x="1855231" y="2622335"/>
              <a:chExt cx="8925727" cy="1606120"/>
            </a:xfrm>
          </p:grpSpPr>
          <p:sp>
            <p:nvSpPr>
              <p:cNvPr id="50" name="TextBox 32">
                <a:extLst>
                  <a:ext uri="{FF2B5EF4-FFF2-40B4-BE49-F238E27FC236}">
                    <a16:creationId xmlns:a16="http://schemas.microsoft.com/office/drawing/2014/main" id="{5FA1C729-A609-831B-9438-F890BAF32E17}"/>
                  </a:ext>
                </a:extLst>
              </p:cNvPr>
              <p:cNvSpPr txBox="1"/>
              <p:nvPr/>
            </p:nvSpPr>
            <p:spPr>
              <a:xfrm>
                <a:off x="2294403" y="2622335"/>
                <a:ext cx="4688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Năng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lực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chú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trọng</a:t>
                </a: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:</a:t>
                </a:r>
              </a:p>
            </p:txBody>
          </p:sp>
          <p:sp>
            <p:nvSpPr>
              <p:cNvPr id="51" name="Text Placeholder 7">
                <a:extLst>
                  <a:ext uri="{FF2B5EF4-FFF2-40B4-BE49-F238E27FC236}">
                    <a16:creationId xmlns:a16="http://schemas.microsoft.com/office/drawing/2014/main" id="{01F3D9BE-F9C8-6F3A-E207-F7E965E9F3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5231" y="3073720"/>
                <a:ext cx="8925727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-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Tư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duy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lập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luận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giao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tiếp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vi-VN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mô hình hóa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49" name="Hình ảnh 35">
              <a:extLst>
                <a:ext uri="{FF2B5EF4-FFF2-40B4-BE49-F238E27FC236}">
                  <a16:creationId xmlns:a16="http://schemas.microsoft.com/office/drawing/2014/main" id="{BD38A4A2-0EC8-BBF0-B897-355E3734A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361" b="93547" l="72462" r="95228">
                          <a14:foregroundMark x1="78125" y1="81852" x2="80208" y2="88519"/>
                          <a14:foregroundMark x1="90417" y1="83704" x2="89583" y2="86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16" t="62963" r="1926" b="3055"/>
            <a:stretch/>
          </p:blipFill>
          <p:spPr>
            <a:xfrm>
              <a:off x="-80279" y="853745"/>
              <a:ext cx="1149690" cy="772211"/>
            </a:xfrm>
            <a:prstGeom prst="rect">
              <a:avLst/>
            </a:prstGeom>
          </p:spPr>
        </p:pic>
      </p:grpSp>
      <p:grpSp>
        <p:nvGrpSpPr>
          <p:cNvPr id="52" name="Nhóm 39">
            <a:extLst>
              <a:ext uri="{FF2B5EF4-FFF2-40B4-BE49-F238E27FC236}">
                <a16:creationId xmlns:a16="http://schemas.microsoft.com/office/drawing/2014/main" id="{B0724078-41C9-AE62-2A49-033DD18E17A5}"/>
              </a:ext>
            </a:extLst>
          </p:cNvPr>
          <p:cNvGrpSpPr/>
          <p:nvPr/>
        </p:nvGrpSpPr>
        <p:grpSpPr>
          <a:xfrm>
            <a:off x="459858" y="4779110"/>
            <a:ext cx="10741005" cy="1021685"/>
            <a:chOff x="573259" y="2886108"/>
            <a:chExt cx="10741005" cy="1021685"/>
          </a:xfrm>
        </p:grpSpPr>
        <p:grpSp>
          <p:nvGrpSpPr>
            <p:cNvPr id="53" name="Nhóm 23">
              <a:extLst>
                <a:ext uri="{FF2B5EF4-FFF2-40B4-BE49-F238E27FC236}">
                  <a16:creationId xmlns:a16="http://schemas.microsoft.com/office/drawing/2014/main" id="{52DAADD8-BE5C-3AF4-3F25-AE0DADA189C8}"/>
                </a:ext>
              </a:extLst>
            </p:cNvPr>
            <p:cNvGrpSpPr/>
            <p:nvPr/>
          </p:nvGrpSpPr>
          <p:grpSpPr>
            <a:xfrm>
              <a:off x="1167880" y="2981947"/>
              <a:ext cx="10146384" cy="925846"/>
              <a:chOff x="2611614" y="3609832"/>
              <a:chExt cx="10146384" cy="925846"/>
            </a:xfrm>
          </p:grpSpPr>
          <p:sp>
            <p:nvSpPr>
              <p:cNvPr id="55" name="TextBox 47">
                <a:extLst>
                  <a:ext uri="{FF2B5EF4-FFF2-40B4-BE49-F238E27FC236}">
                    <a16:creationId xmlns:a16="http://schemas.microsoft.com/office/drawing/2014/main" id="{B0693BC9-B225-4B66-DE91-EC295FEC1A72}"/>
                  </a:ext>
                </a:extLst>
              </p:cNvPr>
              <p:cNvSpPr txBox="1"/>
              <p:nvPr/>
            </p:nvSpPr>
            <p:spPr>
              <a:xfrm>
                <a:off x="2611614" y="3609832"/>
                <a:ext cx="2477058" cy="78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Tích hợp: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Text Placeholder 7">
                <a:extLst>
                  <a:ext uri="{FF2B5EF4-FFF2-40B4-BE49-F238E27FC236}">
                    <a16:creationId xmlns:a16="http://schemas.microsoft.com/office/drawing/2014/main" id="{42892EAA-F160-1803-E5F0-C1D6D538CA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6991" y="3743429"/>
                <a:ext cx="8341007" cy="792249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Toán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và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cuộc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sống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Tiếng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000" b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Việt</a:t>
                </a:r>
                <a:r>
                  <a:rPr lang="en-US" altLang="zh-CN" sz="3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</a:p>
            </p:txBody>
          </p:sp>
        </p:grpSp>
        <p:pic>
          <p:nvPicPr>
            <p:cNvPr id="54" name="Hình ảnh 36">
              <a:extLst>
                <a:ext uri="{FF2B5EF4-FFF2-40B4-BE49-F238E27FC236}">
                  <a16:creationId xmlns:a16="http://schemas.microsoft.com/office/drawing/2014/main" id="{DE51F697-8CE9-711A-A294-0C863042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667" b="93981" l="52760" r="68646">
                          <a14:foregroundMark x1="61146" y1="56667" x2="61875" y2="56667"/>
                          <a14:foregroundMark x1="57552" y1="93426" x2="58958" y2="9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5" t="52680" r="29357" b="1405"/>
            <a:stretch/>
          </p:blipFill>
          <p:spPr>
            <a:xfrm rot="19610954">
              <a:off x="573259" y="2886108"/>
              <a:ext cx="594080" cy="773397"/>
            </a:xfrm>
            <a:prstGeom prst="rect">
              <a:avLst/>
            </a:prstGeom>
          </p:spPr>
        </p:pic>
      </p:grpSp>
      <p:grpSp>
        <p:nvGrpSpPr>
          <p:cNvPr id="57" name="Nhóm 40">
            <a:extLst>
              <a:ext uri="{FF2B5EF4-FFF2-40B4-BE49-F238E27FC236}">
                <a16:creationId xmlns:a16="http://schemas.microsoft.com/office/drawing/2014/main" id="{8F8AAF00-27CC-92CD-B2A0-C6FF19FF3F19}"/>
              </a:ext>
            </a:extLst>
          </p:cNvPr>
          <p:cNvGrpSpPr/>
          <p:nvPr/>
        </p:nvGrpSpPr>
        <p:grpSpPr>
          <a:xfrm>
            <a:off x="676631" y="5590839"/>
            <a:ext cx="11240206" cy="785471"/>
            <a:chOff x="843568" y="4855914"/>
            <a:chExt cx="11240206" cy="785471"/>
          </a:xfrm>
        </p:grpSpPr>
        <p:grpSp>
          <p:nvGrpSpPr>
            <p:cNvPr id="58" name="Nhóm 33">
              <a:extLst>
                <a:ext uri="{FF2B5EF4-FFF2-40B4-BE49-F238E27FC236}">
                  <a16:creationId xmlns:a16="http://schemas.microsoft.com/office/drawing/2014/main" id="{5E89C6BA-1F4E-1D8A-8E49-775F8C6547F5}"/>
                </a:ext>
              </a:extLst>
            </p:cNvPr>
            <p:cNvGrpSpPr/>
            <p:nvPr/>
          </p:nvGrpSpPr>
          <p:grpSpPr>
            <a:xfrm>
              <a:off x="1234250" y="4855914"/>
              <a:ext cx="10849524" cy="785471"/>
              <a:chOff x="1234250" y="4855914"/>
              <a:chExt cx="10849524" cy="785471"/>
            </a:xfrm>
          </p:grpSpPr>
          <p:sp>
            <p:nvSpPr>
              <p:cNvPr id="60" name="Hộp Văn bản 29">
                <a:extLst>
                  <a:ext uri="{FF2B5EF4-FFF2-40B4-BE49-F238E27FC236}">
                    <a16:creationId xmlns:a16="http://schemas.microsoft.com/office/drawing/2014/main" id="{CFF480D0-6FEA-124B-24AD-EEFCB115A073}"/>
                  </a:ext>
                </a:extLst>
              </p:cNvPr>
              <p:cNvSpPr txBox="1"/>
              <p:nvPr/>
            </p:nvSpPr>
            <p:spPr>
              <a:xfrm>
                <a:off x="1234250" y="4855914"/>
                <a:ext cx="3515550" cy="78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C00000"/>
                    </a:solidFill>
                    <a:latin typeface="UTM Duepuntozero" panose="02040603050506020204" pitchFamily="18" charset="0"/>
                  </a:rPr>
                  <a:t>Phẩm chất: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Hộp Văn bản 32">
                <a:extLst>
                  <a:ext uri="{FF2B5EF4-FFF2-40B4-BE49-F238E27FC236}">
                    <a16:creationId xmlns:a16="http://schemas.microsoft.com/office/drawing/2014/main" id="{CE611624-6823-C6B7-C80D-6172E8869BE6}"/>
                  </a:ext>
                </a:extLst>
              </p:cNvPr>
              <p:cNvSpPr txBox="1"/>
              <p:nvPr/>
            </p:nvSpPr>
            <p:spPr>
              <a:xfrm>
                <a:off x="3422374" y="5011246"/>
                <a:ext cx="866140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trách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nhiệm</a:t>
                </a:r>
                <a:r>
                  <a:rPr 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chăm chỉ.</a:t>
                </a:r>
                <a:r>
                  <a:rPr lang="vi-VN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000" dirty="0"/>
              </a:p>
            </p:txBody>
          </p:sp>
        </p:grpSp>
        <p:pic>
          <p:nvPicPr>
            <p:cNvPr id="59" name="Hình ảnh 37">
              <a:extLst>
                <a:ext uri="{FF2B5EF4-FFF2-40B4-BE49-F238E27FC236}">
                  <a16:creationId xmlns:a16="http://schemas.microsoft.com/office/drawing/2014/main" id="{CBBD7872-62DA-FBF6-571B-637A98C76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928" b="55258" l="39300" r="610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7" t="9887" r="36194" b="39701"/>
            <a:stretch/>
          </p:blipFill>
          <p:spPr>
            <a:xfrm>
              <a:off x="843568" y="4976750"/>
              <a:ext cx="569198" cy="59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732765" y="192765"/>
            <a:ext cx="4545566" cy="2524309"/>
            <a:chOff x="1926422" y="1750539"/>
            <a:chExt cx="7003004" cy="3074117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926422" y="1750539"/>
              <a:ext cx="7003004" cy="3044865"/>
            </a:xfrm>
            <a:custGeom>
              <a:avLst/>
              <a:gdLst>
                <a:gd name="connsiteX0" fmla="*/ 0 w 7003004"/>
                <a:gd name="connsiteY0" fmla="*/ 507488 h 3044865"/>
                <a:gd name="connsiteX1" fmla="*/ 507488 w 7003004"/>
                <a:gd name="connsiteY1" fmla="*/ 0 h 3044865"/>
                <a:gd name="connsiteX2" fmla="*/ 1167167 w 7003004"/>
                <a:gd name="connsiteY2" fmla="*/ 0 h 3044865"/>
                <a:gd name="connsiteX3" fmla="*/ 1167167 w 7003004"/>
                <a:gd name="connsiteY3" fmla="*/ 0 h 3044865"/>
                <a:gd name="connsiteX4" fmla="*/ 2917918 w 7003004"/>
                <a:gd name="connsiteY4" fmla="*/ 0 h 3044865"/>
                <a:gd name="connsiteX5" fmla="*/ 6495516 w 7003004"/>
                <a:gd name="connsiteY5" fmla="*/ 0 h 3044865"/>
                <a:gd name="connsiteX6" fmla="*/ 7003004 w 7003004"/>
                <a:gd name="connsiteY6" fmla="*/ 507488 h 3044865"/>
                <a:gd name="connsiteX7" fmla="*/ 7003004 w 7003004"/>
                <a:gd name="connsiteY7" fmla="*/ 1776171 h 3044865"/>
                <a:gd name="connsiteX8" fmla="*/ 7003004 w 7003004"/>
                <a:gd name="connsiteY8" fmla="*/ 1776171 h 3044865"/>
                <a:gd name="connsiteX9" fmla="*/ 7003004 w 7003004"/>
                <a:gd name="connsiteY9" fmla="*/ 2537388 h 3044865"/>
                <a:gd name="connsiteX10" fmla="*/ 7003004 w 7003004"/>
                <a:gd name="connsiteY10" fmla="*/ 2537377 h 3044865"/>
                <a:gd name="connsiteX11" fmla="*/ 6495516 w 7003004"/>
                <a:gd name="connsiteY11" fmla="*/ 3044865 h 3044865"/>
                <a:gd name="connsiteX12" fmla="*/ 2917918 w 7003004"/>
                <a:gd name="connsiteY12" fmla="*/ 3044865 h 3044865"/>
                <a:gd name="connsiteX13" fmla="*/ 1167167 w 7003004"/>
                <a:gd name="connsiteY13" fmla="*/ 3044865 h 3044865"/>
                <a:gd name="connsiteX14" fmla="*/ 1167167 w 7003004"/>
                <a:gd name="connsiteY14" fmla="*/ 3044865 h 3044865"/>
                <a:gd name="connsiteX15" fmla="*/ 507488 w 7003004"/>
                <a:gd name="connsiteY15" fmla="*/ 3044865 h 3044865"/>
                <a:gd name="connsiteX16" fmla="*/ 0 w 7003004"/>
                <a:gd name="connsiteY16" fmla="*/ 2537377 h 3044865"/>
                <a:gd name="connsiteX17" fmla="*/ 0 w 7003004"/>
                <a:gd name="connsiteY17" fmla="*/ 2537388 h 3044865"/>
                <a:gd name="connsiteX18" fmla="*/ -1262992 w 7003004"/>
                <a:gd name="connsiteY18" fmla="*/ 1909922 h 3044865"/>
                <a:gd name="connsiteX19" fmla="*/ 0 w 7003004"/>
                <a:gd name="connsiteY19" fmla="*/ 1776171 h 3044865"/>
                <a:gd name="connsiteX20" fmla="*/ 0 w 7003004"/>
                <a:gd name="connsiteY20" fmla="*/ 507488 h 30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03004" h="3044865" fill="none" extrusionOk="0">
                  <a:moveTo>
                    <a:pt x="0" y="507488"/>
                  </a:moveTo>
                  <a:cubicBezTo>
                    <a:pt x="-13621" y="211102"/>
                    <a:pt x="208700" y="-33631"/>
                    <a:pt x="507488" y="0"/>
                  </a:cubicBezTo>
                  <a:cubicBezTo>
                    <a:pt x="772169" y="9034"/>
                    <a:pt x="851329" y="-7872"/>
                    <a:pt x="1167167" y="0"/>
                  </a:cubicBezTo>
                  <a:lnTo>
                    <a:pt x="1167167" y="0"/>
                  </a:lnTo>
                  <a:cubicBezTo>
                    <a:pt x="2020608" y="59153"/>
                    <a:pt x="2282889" y="-145170"/>
                    <a:pt x="2917918" y="0"/>
                  </a:cubicBezTo>
                  <a:cubicBezTo>
                    <a:pt x="3924702" y="169626"/>
                    <a:pt x="5287884" y="166819"/>
                    <a:pt x="6495516" y="0"/>
                  </a:cubicBezTo>
                  <a:cubicBezTo>
                    <a:pt x="6782171" y="-9563"/>
                    <a:pt x="6995194" y="221494"/>
                    <a:pt x="7003004" y="507488"/>
                  </a:cubicBezTo>
                  <a:cubicBezTo>
                    <a:pt x="6999296" y="678305"/>
                    <a:pt x="7067837" y="1219633"/>
                    <a:pt x="7003004" y="1776171"/>
                  </a:cubicBezTo>
                  <a:lnTo>
                    <a:pt x="7003004" y="1776171"/>
                  </a:lnTo>
                  <a:cubicBezTo>
                    <a:pt x="7039263" y="2035991"/>
                    <a:pt x="6987542" y="2459488"/>
                    <a:pt x="7003004" y="2537388"/>
                  </a:cubicBezTo>
                  <a:cubicBezTo>
                    <a:pt x="7003003" y="2537384"/>
                    <a:pt x="7003003" y="2537380"/>
                    <a:pt x="7003004" y="2537377"/>
                  </a:cubicBezTo>
                  <a:cubicBezTo>
                    <a:pt x="7009802" y="2812320"/>
                    <a:pt x="6778824" y="3052694"/>
                    <a:pt x="6495516" y="3044865"/>
                  </a:cubicBezTo>
                  <a:cubicBezTo>
                    <a:pt x="5281572" y="2967903"/>
                    <a:pt x="3498329" y="3015806"/>
                    <a:pt x="2917918" y="3044865"/>
                  </a:cubicBezTo>
                  <a:cubicBezTo>
                    <a:pt x="2083372" y="3194394"/>
                    <a:pt x="1404461" y="2962163"/>
                    <a:pt x="1167167" y="3044865"/>
                  </a:cubicBezTo>
                  <a:lnTo>
                    <a:pt x="1167167" y="3044865"/>
                  </a:lnTo>
                  <a:cubicBezTo>
                    <a:pt x="884526" y="3066948"/>
                    <a:pt x="668669" y="3050521"/>
                    <a:pt x="507488" y="3044865"/>
                  </a:cubicBezTo>
                  <a:cubicBezTo>
                    <a:pt x="187559" y="3057357"/>
                    <a:pt x="702" y="2833361"/>
                    <a:pt x="0" y="2537377"/>
                  </a:cubicBezTo>
                  <a:cubicBezTo>
                    <a:pt x="0" y="2537382"/>
                    <a:pt x="0" y="2537384"/>
                    <a:pt x="0" y="2537388"/>
                  </a:cubicBezTo>
                  <a:cubicBezTo>
                    <a:pt x="-378027" y="2265775"/>
                    <a:pt x="-962706" y="2187637"/>
                    <a:pt x="-1262992" y="1909922"/>
                  </a:cubicBezTo>
                  <a:cubicBezTo>
                    <a:pt x="-914649" y="1944117"/>
                    <a:pt x="-488414" y="1937172"/>
                    <a:pt x="0" y="1776171"/>
                  </a:cubicBezTo>
                  <a:cubicBezTo>
                    <a:pt x="106087" y="1633063"/>
                    <a:pt x="106849" y="888477"/>
                    <a:pt x="0" y="507488"/>
                  </a:cubicBezTo>
                  <a:close/>
                </a:path>
                <a:path w="7003004" h="3044865" stroke="0" extrusionOk="0">
                  <a:moveTo>
                    <a:pt x="0" y="507488"/>
                  </a:moveTo>
                  <a:cubicBezTo>
                    <a:pt x="10832" y="228496"/>
                    <a:pt x="205361" y="-29396"/>
                    <a:pt x="507488" y="0"/>
                  </a:cubicBezTo>
                  <a:cubicBezTo>
                    <a:pt x="603890" y="52894"/>
                    <a:pt x="927951" y="25033"/>
                    <a:pt x="1167167" y="0"/>
                  </a:cubicBezTo>
                  <a:lnTo>
                    <a:pt x="1167167" y="0"/>
                  </a:lnTo>
                  <a:cubicBezTo>
                    <a:pt x="1390570" y="128312"/>
                    <a:pt x="2417635" y="69767"/>
                    <a:pt x="2917918" y="0"/>
                  </a:cubicBezTo>
                  <a:cubicBezTo>
                    <a:pt x="3922300" y="117495"/>
                    <a:pt x="6084084" y="-81622"/>
                    <a:pt x="6495516" y="0"/>
                  </a:cubicBezTo>
                  <a:cubicBezTo>
                    <a:pt x="6733106" y="-17182"/>
                    <a:pt x="7049338" y="237796"/>
                    <a:pt x="7003004" y="507488"/>
                  </a:cubicBezTo>
                  <a:cubicBezTo>
                    <a:pt x="6986069" y="1069513"/>
                    <a:pt x="6947443" y="1400041"/>
                    <a:pt x="7003004" y="1776171"/>
                  </a:cubicBezTo>
                  <a:lnTo>
                    <a:pt x="7003004" y="1776171"/>
                  </a:lnTo>
                  <a:cubicBezTo>
                    <a:pt x="6970868" y="2028319"/>
                    <a:pt x="7013162" y="2361481"/>
                    <a:pt x="7003004" y="2537388"/>
                  </a:cubicBezTo>
                  <a:cubicBezTo>
                    <a:pt x="7003003" y="2537384"/>
                    <a:pt x="7003005" y="2537379"/>
                    <a:pt x="7003004" y="2537377"/>
                  </a:cubicBezTo>
                  <a:cubicBezTo>
                    <a:pt x="7030370" y="2783609"/>
                    <a:pt x="6732954" y="3041653"/>
                    <a:pt x="6495516" y="3044865"/>
                  </a:cubicBezTo>
                  <a:cubicBezTo>
                    <a:pt x="5197169" y="2899781"/>
                    <a:pt x="4631116" y="3079944"/>
                    <a:pt x="2917918" y="3044865"/>
                  </a:cubicBezTo>
                  <a:cubicBezTo>
                    <a:pt x="2391667" y="2971267"/>
                    <a:pt x="1793580" y="2989606"/>
                    <a:pt x="1167167" y="3044865"/>
                  </a:cubicBezTo>
                  <a:lnTo>
                    <a:pt x="1167167" y="3044865"/>
                  </a:lnTo>
                  <a:cubicBezTo>
                    <a:pt x="1095908" y="3034545"/>
                    <a:pt x="677937" y="3040454"/>
                    <a:pt x="507488" y="3044865"/>
                  </a:cubicBezTo>
                  <a:cubicBezTo>
                    <a:pt x="209674" y="3037375"/>
                    <a:pt x="26451" y="2801351"/>
                    <a:pt x="0" y="2537377"/>
                  </a:cubicBezTo>
                  <a:cubicBezTo>
                    <a:pt x="-1" y="2537379"/>
                    <a:pt x="0" y="2537383"/>
                    <a:pt x="0" y="2537388"/>
                  </a:cubicBezTo>
                  <a:cubicBezTo>
                    <a:pt x="-350341" y="2409854"/>
                    <a:pt x="-737254" y="2072549"/>
                    <a:pt x="-1262992" y="1909922"/>
                  </a:cubicBezTo>
                  <a:cubicBezTo>
                    <a:pt x="-992390" y="1831379"/>
                    <a:pt x="-283324" y="1908962"/>
                    <a:pt x="0" y="1776171"/>
                  </a:cubicBezTo>
                  <a:cubicBezTo>
                    <a:pt x="10401" y="1489074"/>
                    <a:pt x="-74907" y="730273"/>
                    <a:pt x="0" y="5074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2278998" y="1836120"/>
              <a:ext cx="621364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sự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rất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nhé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92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7" name="Nhóm 1">
            <a:extLst>
              <a:ext uri="{FF2B5EF4-FFF2-40B4-BE49-F238E27FC236}">
                <a16:creationId xmlns:a16="http://schemas.microsoft.com/office/drawing/2014/main" id="{B36C17C2-3F11-659C-43A1-9C6605AE8FF5}"/>
              </a:ext>
            </a:extLst>
          </p:cNvPr>
          <p:cNvGrpSpPr/>
          <p:nvPr/>
        </p:nvGrpSpPr>
        <p:grpSpPr>
          <a:xfrm rot="195269">
            <a:off x="2895942" y="4812125"/>
            <a:ext cx="14416998" cy="6369423"/>
            <a:chOff x="3431789" y="5942706"/>
            <a:chExt cx="7393978" cy="2836038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F02B3CC3-8C47-3CCC-EAE2-C3E53BCAB78A}"/>
                </a:ext>
              </a:extLst>
            </p:cNvPr>
            <p:cNvSpPr txBox="1"/>
            <p:nvPr/>
          </p:nvSpPr>
          <p:spPr>
            <a:xfrm rot="20534056">
              <a:off x="3431790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F39754B6-9D6B-96DD-BDA4-684DA73A093F}"/>
                </a:ext>
              </a:extLst>
            </p:cNvPr>
            <p:cNvSpPr txBox="1"/>
            <p:nvPr/>
          </p:nvSpPr>
          <p:spPr>
            <a:xfrm rot="20534056">
              <a:off x="3431789" y="5942706"/>
              <a:ext cx="7393977" cy="283603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FB85A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</a:p>
            <a:p>
              <a:pPr algn="ctr"/>
              <a:r>
                <a:rPr lang="vi-VN" sz="20000" dirty="0">
                  <a:ln w="0"/>
                  <a:solidFill>
                    <a:srgbClr val="FB85A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FB85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>
            <a:extLst>
              <a:ext uri="{FF2B5EF4-FFF2-40B4-BE49-F238E27FC236}">
                <a16:creationId xmlns:a16="http://schemas.microsoft.com/office/drawing/2014/main" id="{1157ED18-EBA4-52DE-A5AA-9953BEE8FD11}"/>
              </a:ext>
            </a:extLst>
          </p:cNvPr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098130" y="2024903"/>
            <a:ext cx="10197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cùng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6969" y="3940713"/>
            <a:ext cx="8959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1 9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0; 2 34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; 5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60;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 769.</a:t>
            </a:r>
            <a:endParaRPr lang="vi-VN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3939" y="5079207"/>
            <a:ext cx="10968508" cy="1786955"/>
            <a:chOff x="689532" y="4437990"/>
            <a:chExt cx="10968508" cy="1786955"/>
          </a:xfrm>
        </p:grpSpPr>
        <p:sp>
          <p:nvSpPr>
            <p:cNvPr id="32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3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>
            <a:extLst>
              <a:ext uri="{FF2B5EF4-FFF2-40B4-BE49-F238E27FC236}">
                <a16:creationId xmlns:a16="http://schemas.microsoft.com/office/drawing/2014/main" id="{1157ED18-EBA4-52DE-A5AA-9953BEE8FD11}"/>
              </a:ext>
            </a:extLst>
          </p:cNvPr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448156" y="2174468"/>
            <a:ext cx="4435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chục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( 80 )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2739" y="2174468"/>
            <a:ext cx="2439677" cy="3935174"/>
            <a:chOff x="482740" y="2174468"/>
            <a:chExt cx="2249032" cy="3935174"/>
          </a:xfrm>
        </p:grpSpPr>
        <p:sp>
          <p:nvSpPr>
            <p:cNvPr id="2" name="Rectangle 1"/>
            <p:cNvSpPr/>
            <p:nvPr/>
          </p:nvSpPr>
          <p:spPr>
            <a:xfrm>
              <a:off x="482740" y="2174468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1 9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78" y="312041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2 34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2663" y="4091037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5 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60: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691" y="509397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5D5D"/>
                  </a:solidFill>
                </a:rPr>
                <a:t>8 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769: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42670" y="3115920"/>
            <a:ext cx="466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đơn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vị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36570" y="4113673"/>
            <a:ext cx="519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trăm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( 800 )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448156" y="5117236"/>
            <a:ext cx="563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nghìn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( 8 000 )</a:t>
            </a:r>
          </a:p>
        </p:txBody>
      </p:sp>
      <p:pic>
        <p:nvPicPr>
          <p:cNvPr id="2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6890014" y="1838071"/>
            <a:ext cx="3753063" cy="4188785"/>
          </a:xfrm>
          <a:prstGeom prst="rect">
            <a:avLst/>
          </a:prstGeom>
        </p:spPr>
      </p:pic>
      <p:pic>
        <p:nvPicPr>
          <p:cNvPr id="2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096887" y="2259612"/>
            <a:ext cx="3443855" cy="42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5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sp>
        <p:nvSpPr>
          <p:cNvPr id="29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227803" y="1490203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309035" y="249203"/>
            <a:ext cx="6287460" cy="1917833"/>
            <a:chOff x="4743805" y="2513042"/>
            <a:chExt cx="6814013" cy="2725529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5A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5A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8542" y="1675256"/>
            <a:ext cx="7275144" cy="1207151"/>
            <a:chOff x="2441204" y="1299589"/>
            <a:chExt cx="7275144" cy="1207151"/>
          </a:xfrm>
        </p:grpSpPr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898542" y="2759978"/>
            <a:ext cx="7275144" cy="1207151"/>
            <a:chOff x="2441204" y="1299589"/>
            <a:chExt cx="7275144" cy="1207151"/>
          </a:xfrm>
        </p:grpSpPr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942153" y="3974983"/>
            <a:ext cx="7275144" cy="1207151"/>
            <a:chOff x="2441204" y="1299589"/>
            <a:chExt cx="7275144" cy="1207151"/>
          </a:xfrm>
        </p:grpSpPr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4890932" y="5092870"/>
            <a:ext cx="7275144" cy="1207151"/>
            <a:chOff x="2441204" y="1299589"/>
            <a:chExt cx="7275144" cy="1207151"/>
          </a:xfrm>
        </p:grpSpPr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4197487" y="1721269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/>
          </p:blipFill>
          <p:spPr>
            <a:xfrm>
              <a:off x="2441204" y="1299589"/>
              <a:ext cx="1843505" cy="1187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20722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grpSp>
        <p:nvGrpSpPr>
          <p:cNvPr id="45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062549" y="-64844"/>
            <a:ext cx="8493812" cy="3505173"/>
            <a:chOff x="4133327" y="8204395"/>
            <a:chExt cx="7210038" cy="350517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371297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364962" y="1669566"/>
            <a:ext cx="11617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500" b="1" dirty="0" err="1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500" b="1" dirty="0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96000" y="239419"/>
            <a:ext cx="5498377" cy="3189580"/>
            <a:chOff x="1304955" y="1907257"/>
            <a:chExt cx="7263693" cy="3315461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4955" y="192750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232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852F7FE-06F0-3B18-581F-9D8B1D911DC7}"/>
              </a:ext>
            </a:extLst>
          </p:cNvPr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-46415"/>
                      <a:gd name="adj2" fmla="val 789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 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A5FDCB-B122-DA65-6583-FDBEEDD960C0}"/>
              </a:ext>
            </a:extLst>
          </p:cNvPr>
          <p:cNvSpPr/>
          <p:nvPr/>
        </p:nvSpPr>
        <p:spPr>
          <a:xfrm>
            <a:off x="7169854" y="2221888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1694656 w 2905125"/>
              <a:gd name="connsiteY2" fmla="*/ 0 h 1564677"/>
              <a:gd name="connsiteX3" fmla="*/ 1694656 w 2905125"/>
              <a:gd name="connsiteY3" fmla="*/ 0 h 1564677"/>
              <a:gd name="connsiteX4" fmla="*/ 2420938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3666500 w 2905125"/>
              <a:gd name="connsiteY8" fmla="*/ 1121639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2420938 w 2905125"/>
              <a:gd name="connsiteY12" fmla="*/ 1564677 h 1564677"/>
              <a:gd name="connsiteX13" fmla="*/ 1694656 w 2905125"/>
              <a:gd name="connsiteY13" fmla="*/ 1564677 h 1564677"/>
              <a:gd name="connsiteX14" fmla="*/ 1694656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893251" y="-56631"/>
                  <a:pt x="1315540" y="-43407"/>
                  <a:pt x="1694656" y="0"/>
                </a:cubicBezTo>
                <a:lnTo>
                  <a:pt x="1694656" y="0"/>
                </a:lnTo>
                <a:cubicBezTo>
                  <a:pt x="1858897" y="-4896"/>
                  <a:pt x="2148492" y="12943"/>
                  <a:pt x="2420938" y="0"/>
                </a:cubicBezTo>
                <a:cubicBezTo>
                  <a:pt x="2455136" y="12693"/>
                  <a:pt x="2591398" y="14380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cubicBezTo>
                  <a:pt x="3257465" y="992747"/>
                  <a:pt x="3457322" y="991530"/>
                  <a:pt x="3666500" y="1121639"/>
                </a:cubicBezTo>
                <a:cubicBezTo>
                  <a:pt x="3533292" y="1157056"/>
                  <a:pt x="3088265" y="1199810"/>
                  <a:pt x="2905125" y="1303898"/>
                </a:cubicBezTo>
                <a:lnTo>
                  <a:pt x="2905125" y="1303892"/>
                </a:lnTo>
                <a:cubicBezTo>
                  <a:pt x="2876767" y="1450937"/>
                  <a:pt x="2799388" y="1555670"/>
                  <a:pt x="2644340" y="1564677"/>
                </a:cubicBezTo>
                <a:cubicBezTo>
                  <a:pt x="2555509" y="1569548"/>
                  <a:pt x="2496514" y="1567801"/>
                  <a:pt x="2420938" y="1564677"/>
                </a:cubicBezTo>
                <a:cubicBezTo>
                  <a:pt x="2184043" y="1606263"/>
                  <a:pt x="1838096" y="1556958"/>
                  <a:pt x="1694656" y="1564677"/>
                </a:cubicBezTo>
                <a:lnTo>
                  <a:pt x="1694656" y="1564677"/>
                </a:lnTo>
                <a:cubicBezTo>
                  <a:pt x="1523001" y="1606880"/>
                  <a:pt x="685311" y="1608320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417784" y="-31839"/>
                  <a:pt x="1385367" y="102115"/>
                  <a:pt x="1694656" y="0"/>
                </a:cubicBezTo>
                <a:lnTo>
                  <a:pt x="1694656" y="0"/>
                </a:lnTo>
                <a:cubicBezTo>
                  <a:pt x="1873653" y="32142"/>
                  <a:pt x="2256451" y="-24393"/>
                  <a:pt x="2420938" y="0"/>
                </a:cubicBezTo>
                <a:cubicBezTo>
                  <a:pt x="2498003" y="-11631"/>
                  <a:pt x="2570702" y="13618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cubicBezTo>
                  <a:pt x="3205005" y="992577"/>
                  <a:pt x="3399621" y="1002317"/>
                  <a:pt x="3666500" y="1121639"/>
                </a:cubicBezTo>
                <a:cubicBezTo>
                  <a:pt x="3351702" y="1265181"/>
                  <a:pt x="2992080" y="1272649"/>
                  <a:pt x="2905125" y="1303898"/>
                </a:cubicBezTo>
                <a:lnTo>
                  <a:pt x="2905125" y="1303892"/>
                </a:lnTo>
                <a:cubicBezTo>
                  <a:pt x="2902754" y="1459207"/>
                  <a:pt x="2798750" y="1566450"/>
                  <a:pt x="2644340" y="1564677"/>
                </a:cubicBezTo>
                <a:cubicBezTo>
                  <a:pt x="2578213" y="1563616"/>
                  <a:pt x="2470695" y="1571623"/>
                  <a:pt x="2420938" y="1564677"/>
                </a:cubicBezTo>
                <a:cubicBezTo>
                  <a:pt x="2160010" y="1503265"/>
                  <a:pt x="1797824" y="1584460"/>
                  <a:pt x="1694656" y="1564677"/>
                </a:cubicBezTo>
                <a:lnTo>
                  <a:pt x="1694656" y="1564677"/>
                </a:lnTo>
                <a:cubicBezTo>
                  <a:pt x="1293984" y="1534644"/>
                  <a:pt x="658869" y="1498682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76208"/>
                      <a:gd name="adj2" fmla="val 216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</a:p>
        </p:txBody>
      </p:sp>
    </p:spTree>
    <p:extLst>
      <p:ext uri="{BB962C8B-B14F-4D97-AF65-F5344CB8AC3E}">
        <p14:creationId xmlns:p14="http://schemas.microsoft.com/office/powerpoint/2010/main" val="589961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852F7FE-06F0-3B18-581F-9D8B1D911DC7}"/>
              </a:ext>
            </a:extLst>
          </p:cNvPr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-46415"/>
                      <a:gd name="adj2" fmla="val 7890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Tôi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bảo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chục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</a:rPr>
              <a:t> 10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đến</a:t>
            </a:r>
            <a:r>
              <a:rPr lang="en-US" sz="3200" b="1" dirty="0">
                <a:solidFill>
                  <a:sysClr val="windowText" lastClr="000000"/>
                </a:solidFill>
              </a:rPr>
              <a:t> 100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A5FDCB-B122-DA65-6583-FDBEEDD960C0}"/>
              </a:ext>
            </a:extLst>
          </p:cNvPr>
          <p:cNvSpPr/>
          <p:nvPr/>
        </p:nvSpPr>
        <p:spPr>
          <a:xfrm>
            <a:off x="6753578" y="2221888"/>
            <a:ext cx="3321401" cy="1564677"/>
          </a:xfrm>
          <a:custGeom>
            <a:avLst/>
            <a:gdLst>
              <a:gd name="connsiteX0" fmla="*/ 0 w 3321401"/>
              <a:gd name="connsiteY0" fmla="*/ 260785 h 1564677"/>
              <a:gd name="connsiteX1" fmla="*/ 260785 w 3321401"/>
              <a:gd name="connsiteY1" fmla="*/ 0 h 1564677"/>
              <a:gd name="connsiteX2" fmla="*/ 1937484 w 3321401"/>
              <a:gd name="connsiteY2" fmla="*/ 0 h 1564677"/>
              <a:gd name="connsiteX3" fmla="*/ 1937484 w 3321401"/>
              <a:gd name="connsiteY3" fmla="*/ 0 h 1564677"/>
              <a:gd name="connsiteX4" fmla="*/ 2767834 w 3321401"/>
              <a:gd name="connsiteY4" fmla="*/ 0 h 1564677"/>
              <a:gd name="connsiteX5" fmla="*/ 3060616 w 3321401"/>
              <a:gd name="connsiteY5" fmla="*/ 0 h 1564677"/>
              <a:gd name="connsiteX6" fmla="*/ 3321401 w 3321401"/>
              <a:gd name="connsiteY6" fmla="*/ 260785 h 1564677"/>
              <a:gd name="connsiteX7" fmla="*/ 3321401 w 3321401"/>
              <a:gd name="connsiteY7" fmla="*/ 912728 h 1564677"/>
              <a:gd name="connsiteX8" fmla="*/ 4191874 w 3321401"/>
              <a:gd name="connsiteY8" fmla="*/ 1121639 h 1564677"/>
              <a:gd name="connsiteX9" fmla="*/ 3321401 w 3321401"/>
              <a:gd name="connsiteY9" fmla="*/ 1303898 h 1564677"/>
              <a:gd name="connsiteX10" fmla="*/ 3321401 w 3321401"/>
              <a:gd name="connsiteY10" fmla="*/ 1303892 h 1564677"/>
              <a:gd name="connsiteX11" fmla="*/ 3060616 w 3321401"/>
              <a:gd name="connsiteY11" fmla="*/ 1564677 h 1564677"/>
              <a:gd name="connsiteX12" fmla="*/ 2767834 w 3321401"/>
              <a:gd name="connsiteY12" fmla="*/ 1564677 h 1564677"/>
              <a:gd name="connsiteX13" fmla="*/ 1937484 w 3321401"/>
              <a:gd name="connsiteY13" fmla="*/ 1564677 h 1564677"/>
              <a:gd name="connsiteX14" fmla="*/ 1937484 w 3321401"/>
              <a:gd name="connsiteY14" fmla="*/ 1564677 h 1564677"/>
              <a:gd name="connsiteX15" fmla="*/ 260785 w 3321401"/>
              <a:gd name="connsiteY15" fmla="*/ 1564677 h 1564677"/>
              <a:gd name="connsiteX16" fmla="*/ 0 w 3321401"/>
              <a:gd name="connsiteY16" fmla="*/ 1303892 h 1564677"/>
              <a:gd name="connsiteX17" fmla="*/ 0 w 3321401"/>
              <a:gd name="connsiteY17" fmla="*/ 1303898 h 1564677"/>
              <a:gd name="connsiteX18" fmla="*/ 0 w 3321401"/>
              <a:gd name="connsiteY18" fmla="*/ 912728 h 1564677"/>
              <a:gd name="connsiteX19" fmla="*/ 0 w 3321401"/>
              <a:gd name="connsiteY19" fmla="*/ 912728 h 1564677"/>
              <a:gd name="connsiteX20" fmla="*/ 0 w 3321401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401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915549" y="-100234"/>
                  <a:pt x="1172982" y="138530"/>
                  <a:pt x="1937484" y="0"/>
                </a:cubicBezTo>
                <a:lnTo>
                  <a:pt x="1937484" y="0"/>
                </a:lnTo>
                <a:cubicBezTo>
                  <a:pt x="2303904" y="31508"/>
                  <a:pt x="2561042" y="-27838"/>
                  <a:pt x="2767834" y="0"/>
                </a:cubicBezTo>
                <a:cubicBezTo>
                  <a:pt x="2910472" y="-19854"/>
                  <a:pt x="2998031" y="25156"/>
                  <a:pt x="3060616" y="0"/>
                </a:cubicBezTo>
                <a:cubicBezTo>
                  <a:pt x="3178778" y="-177"/>
                  <a:pt x="3331593" y="118062"/>
                  <a:pt x="3321401" y="260785"/>
                </a:cubicBezTo>
                <a:cubicBezTo>
                  <a:pt x="3276168" y="484993"/>
                  <a:pt x="3379351" y="701276"/>
                  <a:pt x="3321401" y="912728"/>
                </a:cubicBezTo>
                <a:cubicBezTo>
                  <a:pt x="3449684" y="1000723"/>
                  <a:pt x="3917953" y="980702"/>
                  <a:pt x="4191874" y="1121639"/>
                </a:cubicBezTo>
                <a:cubicBezTo>
                  <a:pt x="3824666" y="1194823"/>
                  <a:pt x="3421251" y="1300960"/>
                  <a:pt x="3321401" y="1303898"/>
                </a:cubicBezTo>
                <a:lnTo>
                  <a:pt x="3321401" y="1303892"/>
                </a:lnTo>
                <a:cubicBezTo>
                  <a:pt x="3293043" y="1450937"/>
                  <a:pt x="3215664" y="1555670"/>
                  <a:pt x="3060616" y="1564677"/>
                </a:cubicBezTo>
                <a:cubicBezTo>
                  <a:pt x="3012968" y="1584476"/>
                  <a:pt x="2899470" y="1549713"/>
                  <a:pt x="2767834" y="1564677"/>
                </a:cubicBezTo>
                <a:cubicBezTo>
                  <a:pt x="2622871" y="1553069"/>
                  <a:pt x="2050311" y="1503956"/>
                  <a:pt x="1937484" y="1564677"/>
                </a:cubicBezTo>
                <a:lnTo>
                  <a:pt x="1937484" y="1564677"/>
                </a:lnTo>
                <a:cubicBezTo>
                  <a:pt x="1518332" y="1422767"/>
                  <a:pt x="566998" y="1559567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3321401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1033262" y="113555"/>
                  <a:pt x="1377802" y="-94071"/>
                  <a:pt x="1937484" y="0"/>
                </a:cubicBezTo>
                <a:lnTo>
                  <a:pt x="1937484" y="0"/>
                </a:lnTo>
                <a:cubicBezTo>
                  <a:pt x="2244845" y="-23369"/>
                  <a:pt x="2409482" y="4903"/>
                  <a:pt x="2767834" y="0"/>
                </a:cubicBezTo>
                <a:cubicBezTo>
                  <a:pt x="2850662" y="12101"/>
                  <a:pt x="2976339" y="-2694"/>
                  <a:pt x="3060616" y="0"/>
                </a:cubicBezTo>
                <a:cubicBezTo>
                  <a:pt x="3213063" y="7253"/>
                  <a:pt x="3325354" y="143250"/>
                  <a:pt x="3321401" y="260785"/>
                </a:cubicBezTo>
                <a:cubicBezTo>
                  <a:pt x="3365121" y="431466"/>
                  <a:pt x="3338220" y="843896"/>
                  <a:pt x="3321401" y="912728"/>
                </a:cubicBezTo>
                <a:cubicBezTo>
                  <a:pt x="3679302" y="1049395"/>
                  <a:pt x="3897012" y="1047478"/>
                  <a:pt x="4191874" y="1121639"/>
                </a:cubicBezTo>
                <a:cubicBezTo>
                  <a:pt x="3799964" y="1269919"/>
                  <a:pt x="3610992" y="1259888"/>
                  <a:pt x="3321401" y="1303898"/>
                </a:cubicBezTo>
                <a:lnTo>
                  <a:pt x="3321401" y="1303892"/>
                </a:lnTo>
                <a:cubicBezTo>
                  <a:pt x="3319030" y="1459207"/>
                  <a:pt x="3215026" y="1566450"/>
                  <a:pt x="3060616" y="1564677"/>
                </a:cubicBezTo>
                <a:cubicBezTo>
                  <a:pt x="2984672" y="1569721"/>
                  <a:pt x="2897486" y="1584797"/>
                  <a:pt x="2767834" y="1564677"/>
                </a:cubicBezTo>
                <a:cubicBezTo>
                  <a:pt x="2576742" y="1535105"/>
                  <a:pt x="2177380" y="1603915"/>
                  <a:pt x="1937484" y="1564677"/>
                </a:cubicBezTo>
                <a:lnTo>
                  <a:pt x="1937484" y="1564677"/>
                </a:lnTo>
                <a:cubicBezTo>
                  <a:pt x="1342407" y="1663565"/>
                  <a:pt x="450700" y="1538667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78647761">
                  <a:prstGeom prst="wedgeRoundRectCallout">
                    <a:avLst>
                      <a:gd name="adj1" fmla="val 76208"/>
                      <a:gd name="adj2" fmla="val 216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10 ,20, … , 100</a:t>
            </a:r>
          </a:p>
        </p:txBody>
      </p:sp>
    </p:spTree>
    <p:extLst>
      <p:ext uri="{BB962C8B-B14F-4D97-AF65-F5344CB8AC3E}">
        <p14:creationId xmlns:p14="http://schemas.microsoft.com/office/powerpoint/2010/main" val="4078621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410" y="1970608"/>
            <a:ext cx="10968508" cy="1786955"/>
            <a:chOff x="689532" y="4437990"/>
            <a:chExt cx="10968508" cy="1786955"/>
          </a:xfrm>
        </p:grpSpPr>
        <p:sp>
          <p:nvSpPr>
            <p:cNvPr id="23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49">
              <a:extLst>
                <a:ext uri="{FF2B5EF4-FFF2-40B4-BE49-F238E27FC236}">
                  <a16:creationId xmlns:a16="http://schemas.microsoft.com/office/drawing/2014/main" id="{F490358C-8A9D-734F-98FC-094FC06B4281}"/>
                </a:ext>
              </a:extLst>
            </p:cNvPr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7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10" name="Nhóm 1">
            <a:extLst>
              <a:ext uri="{FF2B5EF4-FFF2-40B4-BE49-F238E27FC236}">
                <a16:creationId xmlns:a16="http://schemas.microsoft.com/office/drawing/2014/main" id="{06CC7382-E254-40EB-167B-D85C54F1248E}"/>
              </a:ext>
            </a:extLst>
          </p:cNvPr>
          <p:cNvGrpSpPr/>
          <p:nvPr/>
        </p:nvGrpSpPr>
        <p:grpSpPr>
          <a:xfrm>
            <a:off x="5829427" y="5129542"/>
            <a:ext cx="8442665" cy="3117166"/>
            <a:chOff x="2770664" y="3384893"/>
            <a:chExt cx="6796859" cy="1723669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EF448B-915E-7F66-D6DA-FDAC5CB4C2F3}"/>
                </a:ext>
              </a:extLst>
            </p:cNvPr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A16715-8206-DC37-3364-FE5D963EA6A2}"/>
                </a:ext>
              </a:extLst>
            </p:cNvPr>
            <p:cNvSpPr txBox="1"/>
            <p:nvPr/>
          </p:nvSpPr>
          <p:spPr>
            <a:xfrm rot="20527286">
              <a:off x="2770664" y="3384893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</a:p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251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1200</Words>
  <Application>Microsoft Office PowerPoint</Application>
  <PresentationFormat>Widescreen</PresentationFormat>
  <Paragraphs>397</Paragraphs>
  <Slides>35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LNTH-LuoLuoNotangYuanTi 1</vt:lpstr>
      <vt:lpstr>#9Slide07 IcielLa Chic Pro Shad</vt:lpstr>
      <vt:lpstr>Arial</vt:lpstr>
      <vt:lpstr>Calibri</vt:lpstr>
      <vt:lpstr>Calibri Light</vt:lpstr>
      <vt:lpstr>LNTH-Hoa Nho LNTH</vt:lpstr>
      <vt:lpstr>SVN-Hole Hearted</vt:lpstr>
      <vt:lpstr>SVN-Poky's</vt:lpstr>
      <vt:lpstr>Times New Roman</vt:lpstr>
      <vt:lpstr>UTM Cookies</vt:lpstr>
      <vt:lpstr>UTM Duepuntozero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Phạm Minh Trường [GV]</cp:lastModifiedBy>
  <cp:revision>27</cp:revision>
  <dcterms:created xsi:type="dcterms:W3CDTF">2022-11-08T15:27:58Z</dcterms:created>
  <dcterms:modified xsi:type="dcterms:W3CDTF">2022-12-19T03:54:10Z</dcterms:modified>
</cp:coreProperties>
</file>